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09" r:id="rId1"/>
  </p:sldMasterIdLst>
  <p:notesMasterIdLst>
    <p:notesMasterId r:id="rId44"/>
  </p:notesMasterIdLst>
  <p:sldIdLst>
    <p:sldId id="256" r:id="rId2"/>
    <p:sldId id="258" r:id="rId3"/>
    <p:sldId id="259" r:id="rId4"/>
    <p:sldId id="261" r:id="rId5"/>
    <p:sldId id="262" r:id="rId6"/>
    <p:sldId id="264" r:id="rId7"/>
    <p:sldId id="265" r:id="rId8"/>
    <p:sldId id="267" r:id="rId9"/>
    <p:sldId id="268" r:id="rId10"/>
    <p:sldId id="271" r:id="rId11"/>
    <p:sldId id="272" r:id="rId12"/>
    <p:sldId id="274" r:id="rId13"/>
    <p:sldId id="275" r:id="rId14"/>
    <p:sldId id="277" r:id="rId15"/>
    <p:sldId id="279" r:id="rId16"/>
    <p:sldId id="281" r:id="rId17"/>
    <p:sldId id="283" r:id="rId18"/>
    <p:sldId id="286" r:id="rId19"/>
    <p:sldId id="287" r:id="rId20"/>
    <p:sldId id="288" r:id="rId21"/>
    <p:sldId id="289" r:id="rId22"/>
    <p:sldId id="299" r:id="rId23"/>
    <p:sldId id="300" r:id="rId24"/>
    <p:sldId id="301" r:id="rId25"/>
    <p:sldId id="302" r:id="rId26"/>
    <p:sldId id="303" r:id="rId27"/>
    <p:sldId id="305" r:id="rId28"/>
    <p:sldId id="308" r:id="rId29"/>
    <p:sldId id="310" r:id="rId30"/>
    <p:sldId id="309" r:id="rId31"/>
    <p:sldId id="306" r:id="rId32"/>
    <p:sldId id="311" r:id="rId33"/>
    <p:sldId id="307" r:id="rId34"/>
    <p:sldId id="298" r:id="rId35"/>
    <p:sldId id="290" r:id="rId36"/>
    <p:sldId id="291" r:id="rId37"/>
    <p:sldId id="292" r:id="rId38"/>
    <p:sldId id="293" r:id="rId39"/>
    <p:sldId id="294" r:id="rId40"/>
    <p:sldId id="312" r:id="rId41"/>
    <p:sldId id="296" r:id="rId42"/>
    <p:sldId id="297" r:id="rId43"/>
  </p:sldIdLst>
  <p:sldSz cx="12192000" cy="6858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Fira Sans" panose="020B0503050000020004" pitchFamily="34" charset="0"/>
      <p:regular r:id="rId49"/>
      <p:bold r:id="rId50"/>
      <p:italic r:id="rId51"/>
      <p:boldItalic r:id="rId52"/>
    </p:embeddedFont>
    <p:embeddedFont>
      <p:font typeface="Fira Sans Medium" panose="020B0603050000020004" pitchFamily="34" charset="0"/>
      <p:regular r:id="rId53"/>
      <p:bold r:id="rId54"/>
      <p:italic r:id="rId55"/>
      <p:boldItalic r:id="rId56"/>
    </p:embeddedFont>
    <p:embeddedFont>
      <p:font typeface="Gill Sans MT" panose="020B0502020104020203" pitchFamily="34" charset="0"/>
      <p:regular r:id="rId57"/>
      <p:bold r:id="rId58"/>
      <p:italic r:id="rId59"/>
      <p:boldItalic r:id="rId60"/>
    </p:embeddedFont>
    <p:embeddedFont>
      <p:font typeface="Roboto" panose="02000000000000000000" pitchFamily="2" charset="0"/>
      <p:regular r:id="rId61"/>
      <p:bold r:id="rId62"/>
      <p:italic r:id="rId63"/>
      <p:boldItalic r:id="rId64"/>
    </p:embeddedFont>
    <p:embeddedFont>
      <p:font typeface="Wingdings 2" panose="05020102010507070707" pitchFamily="18" charset="2"/>
      <p:regular r:id="rId6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">
          <p15:clr>
            <a:srgbClr val="A4A3A4"/>
          </p15:clr>
        </p15:guide>
        <p15:guide id="2" orient="horz" pos="240">
          <p15:clr>
            <a:srgbClr val="A4A3A4"/>
          </p15:clr>
        </p15:guide>
        <p15:guide id="3" orient="horz" pos="4080">
          <p15:clr>
            <a:srgbClr val="A4A3A4"/>
          </p15:clr>
        </p15:guide>
        <p15:guide id="4" pos="7296">
          <p15:clr>
            <a:srgbClr val="A4A3A4"/>
          </p15:clr>
        </p15:guide>
        <p15:guide id="5" orient="horz" pos="2232">
          <p15:clr>
            <a:srgbClr val="A4A3A4"/>
          </p15:clr>
        </p15:guide>
        <p15:guide id="6" orient="horz" pos="5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9F8404-1D02-4C18-89B6-00C20DD4A4AA}" v="10" dt="2024-02-06T17:54:00.4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pos="384"/>
        <p:guide orient="horz" pos="240"/>
        <p:guide orient="horz" pos="4080"/>
        <p:guide pos="7296"/>
        <p:guide orient="horz" pos="2232"/>
        <p:guide orient="horz" pos="5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1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arry, Rachel" userId="4bb4d7db-1cba-46ed-a27f-fbe6a58edae5" providerId="ADAL" clId="{A610A55B-6A39-4594-833B-6B6664F9B38B}"/>
    <pc:docChg chg="undo custSel addSld delSld modSld modShowInfo">
      <pc:chgData name="Starry, Rachel" userId="4bb4d7db-1cba-46ed-a27f-fbe6a58edae5" providerId="ADAL" clId="{A610A55B-6A39-4594-833B-6B6664F9B38B}" dt="2024-01-31T17:36:49.442" v="2341" actId="2744"/>
      <pc:docMkLst>
        <pc:docMk/>
      </pc:docMkLst>
      <pc:sldChg chg="addSp delSp modSp mod setBg">
        <pc:chgData name="Starry, Rachel" userId="4bb4d7db-1cba-46ed-a27f-fbe6a58edae5" providerId="ADAL" clId="{A610A55B-6A39-4594-833B-6B6664F9B38B}" dt="2024-01-31T16:40:11.175" v="2310" actId="20577"/>
        <pc:sldMkLst>
          <pc:docMk/>
          <pc:sldMk cId="0" sldId="256"/>
        </pc:sldMkLst>
        <pc:spChg chg="del">
          <ac:chgData name="Starry, Rachel" userId="4bb4d7db-1cba-46ed-a27f-fbe6a58edae5" providerId="ADAL" clId="{A610A55B-6A39-4594-833B-6B6664F9B38B}" dt="2024-01-22T18:25:29.821" v="9" actId="478"/>
          <ac:spMkLst>
            <pc:docMk/>
            <pc:sldMk cId="0" sldId="256"/>
            <ac:spMk id="21" creationId="{00000000-0000-0000-0000-000000000000}"/>
          </ac:spMkLst>
        </pc:spChg>
        <pc:spChg chg="del">
          <ac:chgData name="Starry, Rachel" userId="4bb4d7db-1cba-46ed-a27f-fbe6a58edae5" providerId="ADAL" clId="{A610A55B-6A39-4594-833B-6B6664F9B38B}" dt="2024-01-22T18:25:33.640" v="12" actId="478"/>
          <ac:spMkLst>
            <pc:docMk/>
            <pc:sldMk cId="0" sldId="256"/>
            <ac:spMk id="22" creationId="{00000000-0000-0000-0000-000000000000}"/>
          </ac:spMkLst>
        </pc:spChg>
        <pc:spChg chg="add del">
          <ac:chgData name="Starry, Rachel" userId="4bb4d7db-1cba-46ed-a27f-fbe6a58edae5" providerId="ADAL" clId="{A610A55B-6A39-4594-833B-6B6664F9B38B}" dt="2024-01-22T18:25:26.349" v="8" actId="478"/>
          <ac:spMkLst>
            <pc:docMk/>
            <pc:sldMk cId="0" sldId="256"/>
            <ac:spMk id="26" creationId="{00000000-0000-0000-0000-000000000000}"/>
          </ac:spMkLst>
        </pc:spChg>
        <pc:spChg chg="add del mod">
          <ac:chgData name="Starry, Rachel" userId="4bb4d7db-1cba-46ed-a27f-fbe6a58edae5" providerId="ADAL" clId="{A610A55B-6A39-4594-833B-6B6664F9B38B}" dt="2024-01-31T16:40:11.175" v="2310" actId="20577"/>
          <ac:spMkLst>
            <pc:docMk/>
            <pc:sldMk cId="0" sldId="256"/>
            <ac:spMk id="27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0:58:08.116" v="1940" actId="207"/>
          <ac:spMkLst>
            <pc:docMk/>
            <pc:sldMk cId="0" sldId="256"/>
            <ac:spMk id="28" creationId="{00000000-0000-0000-0000-000000000000}"/>
          </ac:spMkLst>
        </pc:spChg>
        <pc:grpChg chg="del">
          <ac:chgData name="Starry, Rachel" userId="4bb4d7db-1cba-46ed-a27f-fbe6a58edae5" providerId="ADAL" clId="{A610A55B-6A39-4594-833B-6B6664F9B38B}" dt="2024-01-22T18:25:08.813" v="5" actId="478"/>
          <ac:grpSpMkLst>
            <pc:docMk/>
            <pc:sldMk cId="0" sldId="256"/>
            <ac:grpSpMk id="18" creationId="{00000000-0000-0000-0000-000000000000}"/>
          </ac:grpSpMkLst>
        </pc:grpChg>
        <pc:grpChg chg="add del">
          <ac:chgData name="Starry, Rachel" userId="4bb4d7db-1cba-46ed-a27f-fbe6a58edae5" providerId="ADAL" clId="{A610A55B-6A39-4594-833B-6B6664F9B38B}" dt="2024-01-22T18:25:07.685" v="4" actId="478"/>
          <ac:grpSpMkLst>
            <pc:docMk/>
            <pc:sldMk cId="0" sldId="256"/>
            <ac:grpSpMk id="23" creationId="{00000000-0000-0000-0000-000000000000}"/>
          </ac:grpSpMkLst>
        </pc:grpChg>
        <pc:picChg chg="del">
          <ac:chgData name="Starry, Rachel" userId="4bb4d7db-1cba-46ed-a27f-fbe6a58edae5" providerId="ADAL" clId="{A610A55B-6A39-4594-833B-6B6664F9B38B}" dt="2024-01-22T18:25:36.330" v="13" actId="478"/>
          <ac:picMkLst>
            <pc:docMk/>
            <pc:sldMk cId="0" sldId="256"/>
            <ac:picMk id="17" creationId="{00000000-0000-0000-0000-000000000000}"/>
          </ac:picMkLst>
        </pc:picChg>
      </pc:sldChg>
      <pc:sldChg chg="delSp del mod">
        <pc:chgData name="Starry, Rachel" userId="4bb4d7db-1cba-46ed-a27f-fbe6a58edae5" providerId="ADAL" clId="{A610A55B-6A39-4594-833B-6B6664F9B38B}" dt="2024-01-22T18:28:17.742" v="89" actId="2696"/>
        <pc:sldMkLst>
          <pc:docMk/>
          <pc:sldMk cId="0" sldId="257"/>
        </pc:sldMkLst>
        <pc:spChg chg="del">
          <ac:chgData name="Starry, Rachel" userId="4bb4d7db-1cba-46ed-a27f-fbe6a58edae5" providerId="ADAL" clId="{A610A55B-6A39-4594-833B-6B6664F9B38B}" dt="2024-01-22T18:25:02.437" v="2" actId="478"/>
          <ac:spMkLst>
            <pc:docMk/>
            <pc:sldMk cId="0" sldId="257"/>
            <ac:spMk id="34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5:04.267" v="3" actId="478"/>
          <ac:picMkLst>
            <pc:docMk/>
            <pc:sldMk cId="0" sldId="257"/>
            <ac:picMk id="3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31T16:40:41.254" v="2340" actId="20577"/>
        <pc:sldMkLst>
          <pc:docMk/>
          <pc:sldMk cId="0" sldId="258"/>
        </pc:sldMkLst>
        <pc:spChg chg="mod">
          <ac:chgData name="Starry, Rachel" userId="4bb4d7db-1cba-46ed-a27f-fbe6a58edae5" providerId="ADAL" clId="{A610A55B-6A39-4594-833B-6B6664F9B38B}" dt="2024-01-31T16:40:34.492" v="2314" actId="14100"/>
          <ac:spMkLst>
            <pc:docMk/>
            <pc:sldMk cId="0" sldId="258"/>
            <ac:spMk id="41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16:19:09.302" v="1888" actId="207"/>
          <ac:spMkLst>
            <pc:docMk/>
            <pc:sldMk cId="0" sldId="258"/>
            <ac:spMk id="44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1:57:02.086" v="310" actId="20577"/>
          <ac:spMkLst>
            <pc:docMk/>
            <pc:sldMk cId="0" sldId="258"/>
            <ac:spMk id="45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31T16:40:41.254" v="2340" actId="20577"/>
          <ac:spMkLst>
            <pc:docMk/>
            <pc:sldMk cId="0" sldId="258"/>
            <ac:spMk id="47" creationId="{00000000-0000-0000-0000-000000000000}"/>
          </ac:spMkLst>
        </pc:spChg>
        <pc:spChg chg="del">
          <ac:chgData name="Starry, Rachel" userId="4bb4d7db-1cba-46ed-a27f-fbe6a58edae5" providerId="ADAL" clId="{A610A55B-6A39-4594-833B-6B6664F9B38B}" dt="2024-01-22T18:28:26.238" v="92" actId="478"/>
          <ac:spMkLst>
            <pc:docMk/>
            <pc:sldMk cId="0" sldId="258"/>
            <ac:spMk id="48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8:22.759" v="91" actId="478"/>
          <ac:picMkLst>
            <pc:docMk/>
            <pc:sldMk cId="0" sldId="258"/>
            <ac:picMk id="4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8:21.296" v="90" actId="478"/>
          <ac:picMkLst>
            <pc:docMk/>
            <pc:sldMk cId="0" sldId="258"/>
            <ac:picMk id="4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19:13.127" v="1889" actId="207"/>
        <pc:sldMkLst>
          <pc:docMk/>
          <pc:sldMk cId="0" sldId="259"/>
        </pc:sldMkLst>
        <pc:spChg chg="mod">
          <ac:chgData name="Starry, Rachel" userId="4bb4d7db-1cba-46ed-a27f-fbe6a58edae5" providerId="ADAL" clId="{A610A55B-6A39-4594-833B-6B6664F9B38B}" dt="2024-01-23T16:19:13.127" v="1889" actId="207"/>
          <ac:spMkLst>
            <pc:docMk/>
            <pc:sldMk cId="0" sldId="259"/>
            <ac:spMk id="54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15:22:50.606" v="1701" actId="113"/>
          <ac:spMkLst>
            <pc:docMk/>
            <pc:sldMk cId="0" sldId="259"/>
            <ac:spMk id="56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9:23.121" v="174" actId="478"/>
          <ac:picMkLst>
            <pc:docMk/>
            <pc:sldMk cId="0" sldId="259"/>
            <ac:picMk id="53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9:22.261" v="173" actId="478"/>
          <ac:picMkLst>
            <pc:docMk/>
            <pc:sldMk cId="0" sldId="259"/>
            <ac:picMk id="55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19:18.037" v="1890" actId="207"/>
        <pc:sldMkLst>
          <pc:docMk/>
          <pc:sldMk cId="0" sldId="260"/>
        </pc:sldMkLst>
        <pc:spChg chg="mod">
          <ac:chgData name="Starry, Rachel" userId="4bb4d7db-1cba-46ed-a27f-fbe6a58edae5" providerId="ADAL" clId="{A610A55B-6A39-4594-833B-6B6664F9B38B}" dt="2024-01-23T16:19:18.037" v="1890" actId="207"/>
          <ac:spMkLst>
            <pc:docMk/>
            <pc:sldMk cId="0" sldId="260"/>
            <ac:spMk id="62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9:28.197" v="176" actId="478"/>
          <ac:picMkLst>
            <pc:docMk/>
            <pc:sldMk cId="0" sldId="260"/>
            <ac:picMk id="61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9:27.665" v="175" actId="478"/>
          <ac:picMkLst>
            <pc:docMk/>
            <pc:sldMk cId="0" sldId="260"/>
            <ac:picMk id="6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19:21.630" v="1891" actId="207"/>
        <pc:sldMkLst>
          <pc:docMk/>
          <pc:sldMk cId="0" sldId="261"/>
        </pc:sldMkLst>
        <pc:spChg chg="mod">
          <ac:chgData name="Starry, Rachel" userId="4bb4d7db-1cba-46ed-a27f-fbe6a58edae5" providerId="ADAL" clId="{A610A55B-6A39-4594-833B-6B6664F9B38B}" dt="2024-01-23T16:19:21.630" v="1891" actId="207"/>
          <ac:spMkLst>
            <pc:docMk/>
            <pc:sldMk cId="0" sldId="261"/>
            <ac:spMk id="70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37:47.344" v="1008" actId="207"/>
          <ac:spMkLst>
            <pc:docMk/>
            <pc:sldMk cId="0" sldId="261"/>
            <ac:spMk id="72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17:07.471" v="836" actId="20577"/>
          <ac:spMkLst>
            <pc:docMk/>
            <pc:sldMk cId="0" sldId="261"/>
            <ac:spMk id="83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16:41.493" v="821" actId="14100"/>
          <ac:spMkLst>
            <pc:docMk/>
            <pc:sldMk cId="0" sldId="261"/>
            <ac:spMk id="84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9:31.810" v="178" actId="478"/>
          <ac:picMkLst>
            <pc:docMk/>
            <pc:sldMk cId="0" sldId="261"/>
            <ac:picMk id="69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9:30.940" v="177" actId="478"/>
          <ac:picMkLst>
            <pc:docMk/>
            <pc:sldMk cId="0" sldId="261"/>
            <ac:picMk id="71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21:12:32.149" v="2120" actId="1037"/>
        <pc:sldMkLst>
          <pc:docMk/>
          <pc:sldMk cId="0" sldId="262"/>
        </pc:sldMkLst>
        <pc:spChg chg="mod">
          <ac:chgData name="Starry, Rachel" userId="4bb4d7db-1cba-46ed-a27f-fbe6a58edae5" providerId="ADAL" clId="{A610A55B-6A39-4594-833B-6B6664F9B38B}" dt="2024-01-23T21:12:19.163" v="2079" actId="20577"/>
          <ac:spMkLst>
            <pc:docMk/>
            <pc:sldMk cId="0" sldId="262"/>
            <ac:spMk id="90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2:25.800" v="2083" actId="1076"/>
          <ac:spMkLst>
            <pc:docMk/>
            <pc:sldMk cId="0" sldId="262"/>
            <ac:spMk id="92" creationId="{00000000-0000-0000-0000-000000000000}"/>
          </ac:spMkLst>
        </pc:spChg>
        <pc:spChg chg="del">
          <ac:chgData name="Starry, Rachel" userId="4bb4d7db-1cba-46ed-a27f-fbe6a58edae5" providerId="ADAL" clId="{A610A55B-6A39-4594-833B-6B6664F9B38B}" dt="2024-01-23T21:12:23.295" v="2081" actId="478"/>
          <ac:spMkLst>
            <pc:docMk/>
            <pc:sldMk cId="0" sldId="262"/>
            <ac:spMk id="94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2:32.149" v="2120" actId="1037"/>
          <ac:spMkLst>
            <pc:docMk/>
            <pc:sldMk cId="0" sldId="262"/>
            <ac:spMk id="95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2:32.149" v="2120" actId="1037"/>
          <ac:spMkLst>
            <pc:docMk/>
            <pc:sldMk cId="0" sldId="262"/>
            <ac:spMk id="96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2:32.149" v="2120" actId="1037"/>
          <ac:spMkLst>
            <pc:docMk/>
            <pc:sldMk cId="0" sldId="262"/>
            <ac:spMk id="97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2:32.149" v="2120" actId="1037"/>
          <ac:spMkLst>
            <pc:docMk/>
            <pc:sldMk cId="0" sldId="262"/>
            <ac:spMk id="100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2:32.149" v="2120" actId="1037"/>
          <ac:spMkLst>
            <pc:docMk/>
            <pc:sldMk cId="0" sldId="262"/>
            <ac:spMk id="101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2:32.149" v="2120" actId="1037"/>
          <ac:spMkLst>
            <pc:docMk/>
            <pc:sldMk cId="0" sldId="262"/>
            <ac:spMk id="102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2:32.149" v="2120" actId="1037"/>
          <ac:spMkLst>
            <pc:docMk/>
            <pc:sldMk cId="0" sldId="262"/>
            <ac:spMk id="103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2:32.149" v="2120" actId="1037"/>
          <ac:spMkLst>
            <pc:docMk/>
            <pc:sldMk cId="0" sldId="262"/>
            <ac:spMk id="106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9:36.384" v="180" actId="478"/>
          <ac:picMkLst>
            <pc:docMk/>
            <pc:sldMk cId="0" sldId="262"/>
            <ac:picMk id="89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9:35.409" v="179" actId="478"/>
          <ac:picMkLst>
            <pc:docMk/>
            <pc:sldMk cId="0" sldId="262"/>
            <ac:picMk id="91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3T21:12:21.275" v="2080" actId="478"/>
          <ac:picMkLst>
            <pc:docMk/>
            <pc:sldMk cId="0" sldId="262"/>
            <ac:picMk id="93" creationId="{00000000-0000-0000-0000-000000000000}"/>
          </ac:picMkLst>
        </pc:picChg>
        <pc:cxnChg chg="mod">
          <ac:chgData name="Starry, Rachel" userId="4bb4d7db-1cba-46ed-a27f-fbe6a58edae5" providerId="ADAL" clId="{A610A55B-6A39-4594-833B-6B6664F9B38B}" dt="2024-01-23T21:12:32.149" v="2120" actId="1037"/>
          <ac:cxnSpMkLst>
            <pc:docMk/>
            <pc:sldMk cId="0" sldId="262"/>
            <ac:cxnSpMk id="98" creationId="{00000000-0000-0000-0000-000000000000}"/>
          </ac:cxnSpMkLst>
        </pc:cxnChg>
        <pc:cxnChg chg="mod">
          <ac:chgData name="Starry, Rachel" userId="4bb4d7db-1cba-46ed-a27f-fbe6a58edae5" providerId="ADAL" clId="{A610A55B-6A39-4594-833B-6B6664F9B38B}" dt="2024-01-23T21:12:32.149" v="2120" actId="1037"/>
          <ac:cxnSpMkLst>
            <pc:docMk/>
            <pc:sldMk cId="0" sldId="262"/>
            <ac:cxnSpMk id="99" creationId="{00000000-0000-0000-0000-000000000000}"/>
          </ac:cxnSpMkLst>
        </pc:cxnChg>
        <pc:cxnChg chg="mod">
          <ac:chgData name="Starry, Rachel" userId="4bb4d7db-1cba-46ed-a27f-fbe6a58edae5" providerId="ADAL" clId="{A610A55B-6A39-4594-833B-6B6664F9B38B}" dt="2024-01-23T21:12:32.149" v="2120" actId="1037"/>
          <ac:cxnSpMkLst>
            <pc:docMk/>
            <pc:sldMk cId="0" sldId="262"/>
            <ac:cxnSpMk id="104" creationId="{00000000-0000-0000-0000-000000000000}"/>
          </ac:cxnSpMkLst>
        </pc:cxnChg>
        <pc:cxnChg chg="mod">
          <ac:chgData name="Starry, Rachel" userId="4bb4d7db-1cba-46ed-a27f-fbe6a58edae5" providerId="ADAL" clId="{A610A55B-6A39-4594-833B-6B6664F9B38B}" dt="2024-01-23T21:12:32.149" v="2120" actId="1037"/>
          <ac:cxnSpMkLst>
            <pc:docMk/>
            <pc:sldMk cId="0" sldId="262"/>
            <ac:cxnSpMk id="105" creationId="{00000000-0000-0000-0000-000000000000}"/>
          </ac:cxnSpMkLst>
        </pc:cxnChg>
        <pc:cxnChg chg="mod">
          <ac:chgData name="Starry, Rachel" userId="4bb4d7db-1cba-46ed-a27f-fbe6a58edae5" providerId="ADAL" clId="{A610A55B-6A39-4594-833B-6B6664F9B38B}" dt="2024-01-23T21:12:32.149" v="2120" actId="1037"/>
          <ac:cxnSpMkLst>
            <pc:docMk/>
            <pc:sldMk cId="0" sldId="262"/>
            <ac:cxnSpMk id="107" creationId="{00000000-0000-0000-0000-000000000000}"/>
          </ac:cxnSpMkLst>
        </pc:cxnChg>
        <pc:cxnChg chg="mod">
          <ac:chgData name="Starry, Rachel" userId="4bb4d7db-1cba-46ed-a27f-fbe6a58edae5" providerId="ADAL" clId="{A610A55B-6A39-4594-833B-6B6664F9B38B}" dt="2024-01-23T21:12:32.149" v="2120" actId="1037"/>
          <ac:cxnSpMkLst>
            <pc:docMk/>
            <pc:sldMk cId="0" sldId="262"/>
            <ac:cxnSpMk id="108" creationId="{00000000-0000-0000-0000-000000000000}"/>
          </ac:cxnSpMkLst>
        </pc:cxnChg>
      </pc:sldChg>
      <pc:sldChg chg="delSp modSp mod">
        <pc:chgData name="Starry, Rachel" userId="4bb4d7db-1cba-46ed-a27f-fbe6a58edae5" providerId="ADAL" clId="{A610A55B-6A39-4594-833B-6B6664F9B38B}" dt="2024-01-23T21:13:25.023" v="2234" actId="20577"/>
        <pc:sldMkLst>
          <pc:docMk/>
          <pc:sldMk cId="0" sldId="263"/>
        </pc:sldMkLst>
        <pc:spChg chg="mod">
          <ac:chgData name="Starry, Rachel" userId="4bb4d7db-1cba-46ed-a27f-fbe6a58edae5" providerId="ADAL" clId="{A610A55B-6A39-4594-833B-6B6664F9B38B}" dt="2024-01-23T21:13:25.023" v="2234" actId="20577"/>
          <ac:spMkLst>
            <pc:docMk/>
            <pc:sldMk cId="0" sldId="263"/>
            <ac:spMk id="114" creationId="{00000000-0000-0000-0000-000000000000}"/>
          </ac:spMkLst>
        </pc:spChg>
        <pc:spChg chg="del">
          <ac:chgData name="Starry, Rachel" userId="4bb4d7db-1cba-46ed-a27f-fbe6a58edae5" providerId="ADAL" clId="{A610A55B-6A39-4594-833B-6B6664F9B38B}" dt="2024-01-23T21:12:51.993" v="2122" actId="478"/>
          <ac:spMkLst>
            <pc:docMk/>
            <pc:sldMk cId="0" sldId="263"/>
            <ac:spMk id="118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3:12.246" v="2215" actId="1037"/>
          <ac:spMkLst>
            <pc:docMk/>
            <pc:sldMk cId="0" sldId="263"/>
            <ac:spMk id="119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3:12.246" v="2215" actId="1037"/>
          <ac:spMkLst>
            <pc:docMk/>
            <pc:sldMk cId="0" sldId="263"/>
            <ac:spMk id="120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3:12.246" v="2215" actId="1037"/>
          <ac:spMkLst>
            <pc:docMk/>
            <pc:sldMk cId="0" sldId="263"/>
            <ac:spMk id="121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3:12.246" v="2215" actId="1037"/>
          <ac:spMkLst>
            <pc:docMk/>
            <pc:sldMk cId="0" sldId="263"/>
            <ac:spMk id="124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3:12.246" v="2215" actId="1037"/>
          <ac:spMkLst>
            <pc:docMk/>
            <pc:sldMk cId="0" sldId="263"/>
            <ac:spMk id="125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3:12.246" v="2215" actId="1037"/>
          <ac:spMkLst>
            <pc:docMk/>
            <pc:sldMk cId="0" sldId="263"/>
            <ac:spMk id="126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3:12.246" v="2215" actId="1037"/>
          <ac:spMkLst>
            <pc:docMk/>
            <pc:sldMk cId="0" sldId="263"/>
            <ac:spMk id="127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3:12.246" v="2215" actId="1037"/>
          <ac:spMkLst>
            <pc:docMk/>
            <pc:sldMk cId="0" sldId="263"/>
            <ac:spMk id="128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1:13:12.246" v="2215" actId="1037"/>
          <ac:spMkLst>
            <pc:docMk/>
            <pc:sldMk cId="0" sldId="263"/>
            <ac:spMk id="129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9:39.516" v="182" actId="478"/>
          <ac:picMkLst>
            <pc:docMk/>
            <pc:sldMk cId="0" sldId="263"/>
            <ac:picMk id="113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9:38.759" v="181" actId="478"/>
          <ac:picMkLst>
            <pc:docMk/>
            <pc:sldMk cId="0" sldId="263"/>
            <ac:picMk id="115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3T21:12:49.153" v="2121" actId="478"/>
          <ac:picMkLst>
            <pc:docMk/>
            <pc:sldMk cId="0" sldId="263"/>
            <ac:picMk id="117" creationId="{00000000-0000-0000-0000-000000000000}"/>
          </ac:picMkLst>
        </pc:picChg>
        <pc:cxnChg chg="mod">
          <ac:chgData name="Starry, Rachel" userId="4bb4d7db-1cba-46ed-a27f-fbe6a58edae5" providerId="ADAL" clId="{A610A55B-6A39-4594-833B-6B6664F9B38B}" dt="2024-01-23T21:13:12.246" v="2215" actId="1037"/>
          <ac:cxnSpMkLst>
            <pc:docMk/>
            <pc:sldMk cId="0" sldId="263"/>
            <ac:cxnSpMk id="122" creationId="{00000000-0000-0000-0000-000000000000}"/>
          </ac:cxnSpMkLst>
        </pc:cxnChg>
        <pc:cxnChg chg="mod">
          <ac:chgData name="Starry, Rachel" userId="4bb4d7db-1cba-46ed-a27f-fbe6a58edae5" providerId="ADAL" clId="{A610A55B-6A39-4594-833B-6B6664F9B38B}" dt="2024-01-23T21:13:12.246" v="2215" actId="1037"/>
          <ac:cxnSpMkLst>
            <pc:docMk/>
            <pc:sldMk cId="0" sldId="263"/>
            <ac:cxnSpMk id="123" creationId="{00000000-0000-0000-0000-000000000000}"/>
          </ac:cxnSpMkLst>
        </pc:cxnChg>
      </pc:sldChg>
      <pc:sldChg chg="delSp modSp mod">
        <pc:chgData name="Starry, Rachel" userId="4bb4d7db-1cba-46ed-a27f-fbe6a58edae5" providerId="ADAL" clId="{A610A55B-6A39-4594-833B-6B6664F9B38B}" dt="2024-01-23T16:19:33.525" v="1894" actId="207"/>
        <pc:sldMkLst>
          <pc:docMk/>
          <pc:sldMk cId="0" sldId="264"/>
        </pc:sldMkLst>
        <pc:spChg chg="mod">
          <ac:chgData name="Starry, Rachel" userId="4bb4d7db-1cba-46ed-a27f-fbe6a58edae5" providerId="ADAL" clId="{A610A55B-6A39-4594-833B-6B6664F9B38B}" dt="2024-01-23T16:19:33.525" v="1894" actId="207"/>
          <ac:spMkLst>
            <pc:docMk/>
            <pc:sldMk cId="0" sldId="264"/>
            <ac:spMk id="135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17:46.330" v="847" actId="20577"/>
          <ac:spMkLst>
            <pc:docMk/>
            <pc:sldMk cId="0" sldId="264"/>
            <ac:spMk id="137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9:43.406" v="184" actId="478"/>
          <ac:picMkLst>
            <pc:docMk/>
            <pc:sldMk cId="0" sldId="264"/>
            <ac:picMk id="134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9:42.715" v="183" actId="478"/>
          <ac:picMkLst>
            <pc:docMk/>
            <pc:sldMk cId="0" sldId="264"/>
            <ac:picMk id="136" creationId="{00000000-0000-0000-0000-000000000000}"/>
          </ac:picMkLst>
        </pc:picChg>
      </pc:sldChg>
      <pc:sldChg chg="addSp delSp modSp mod setBg">
        <pc:chgData name="Starry, Rachel" userId="4bb4d7db-1cba-46ed-a27f-fbe6a58edae5" providerId="ADAL" clId="{A610A55B-6A39-4594-833B-6B6664F9B38B}" dt="2024-01-23T21:17:48.972" v="2254" actId="313"/>
        <pc:sldMkLst>
          <pc:docMk/>
          <pc:sldMk cId="0" sldId="265"/>
        </pc:sldMkLst>
        <pc:spChg chg="add del mod">
          <ac:chgData name="Starry, Rachel" userId="4bb4d7db-1cba-46ed-a27f-fbe6a58edae5" providerId="ADAL" clId="{A610A55B-6A39-4594-833B-6B6664F9B38B}" dt="2024-01-23T21:17:48.972" v="2254" actId="313"/>
          <ac:spMkLst>
            <pc:docMk/>
            <pc:sldMk cId="0" sldId="265"/>
            <ac:spMk id="153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9:45.751" v="185" actId="478"/>
          <ac:picMkLst>
            <pc:docMk/>
            <pc:sldMk cId="0" sldId="265"/>
            <ac:picMk id="151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9:48.568" v="188" actId="478"/>
          <ac:picMkLst>
            <pc:docMk/>
            <pc:sldMk cId="0" sldId="265"/>
            <ac:picMk id="152" creationId="{00000000-0000-0000-0000-000000000000}"/>
          </ac:picMkLst>
        </pc:picChg>
      </pc:sldChg>
      <pc:sldChg chg="delSp modSp mod setBg">
        <pc:chgData name="Starry, Rachel" userId="4bb4d7db-1cba-46ed-a27f-fbe6a58edae5" providerId="ADAL" clId="{A610A55B-6A39-4594-833B-6B6664F9B38B}" dt="2024-01-23T21:24:56.415" v="2306" actId="207"/>
        <pc:sldMkLst>
          <pc:docMk/>
          <pc:sldMk cId="0" sldId="266"/>
        </pc:sldMkLst>
        <pc:spChg chg="mod">
          <ac:chgData name="Starry, Rachel" userId="4bb4d7db-1cba-46ed-a27f-fbe6a58edae5" providerId="ADAL" clId="{A610A55B-6A39-4594-833B-6B6664F9B38B}" dt="2024-01-23T21:24:56.415" v="2306" actId="207"/>
          <ac:spMkLst>
            <pc:docMk/>
            <pc:sldMk cId="0" sldId="266"/>
            <ac:spMk id="161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9:51.612" v="189" actId="478"/>
          <ac:picMkLst>
            <pc:docMk/>
            <pc:sldMk cId="0" sldId="266"/>
            <ac:picMk id="159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9:53.051" v="190" actId="478"/>
          <ac:picMkLst>
            <pc:docMk/>
            <pc:sldMk cId="0" sldId="266"/>
            <ac:picMk id="160" creationId="{00000000-0000-0000-0000-000000000000}"/>
          </ac:picMkLst>
        </pc:picChg>
      </pc:sldChg>
      <pc:sldChg chg="delSp mod setBg">
        <pc:chgData name="Starry, Rachel" userId="4bb4d7db-1cba-46ed-a27f-fbe6a58edae5" providerId="ADAL" clId="{A610A55B-6A39-4594-833B-6B6664F9B38B}" dt="2024-01-23T16:13:35.769" v="1849"/>
        <pc:sldMkLst>
          <pc:docMk/>
          <pc:sldMk cId="0" sldId="267"/>
        </pc:sldMkLst>
        <pc:spChg chg="del">
          <ac:chgData name="Starry, Rachel" userId="4bb4d7db-1cba-46ed-a27f-fbe6a58edae5" providerId="ADAL" clId="{A610A55B-6A39-4594-833B-6B6664F9B38B}" dt="2024-01-22T18:29:56.433" v="191" actId="478"/>
          <ac:spMkLst>
            <pc:docMk/>
            <pc:sldMk cId="0" sldId="267"/>
            <ac:spMk id="167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29:57.151" v="192" actId="478"/>
          <ac:picMkLst>
            <pc:docMk/>
            <pc:sldMk cId="0" sldId="267"/>
            <ac:picMk id="166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29:58.830" v="193" actId="478"/>
          <ac:picMkLst>
            <pc:docMk/>
            <pc:sldMk cId="0" sldId="267"/>
            <ac:picMk id="169" creationId="{00000000-0000-0000-0000-000000000000}"/>
          </ac:picMkLst>
        </pc:picChg>
      </pc:sldChg>
      <pc:sldChg chg="addSp delSp modSp mod">
        <pc:chgData name="Starry, Rachel" userId="4bb4d7db-1cba-46ed-a27f-fbe6a58edae5" providerId="ADAL" clId="{A610A55B-6A39-4594-833B-6B6664F9B38B}" dt="2024-01-23T16:19:41.009" v="1895" actId="207"/>
        <pc:sldMkLst>
          <pc:docMk/>
          <pc:sldMk cId="0" sldId="268"/>
        </pc:sldMkLst>
        <pc:spChg chg="add del mod">
          <ac:chgData name="Starry, Rachel" userId="4bb4d7db-1cba-46ed-a27f-fbe6a58edae5" providerId="ADAL" clId="{A610A55B-6A39-4594-833B-6B6664F9B38B}" dt="2024-01-23T16:19:41.009" v="1895" actId="207"/>
          <ac:spMkLst>
            <pc:docMk/>
            <pc:sldMk cId="0" sldId="268"/>
            <ac:spMk id="176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18:30:01.417" v="194" actId="478"/>
          <ac:picMkLst>
            <pc:docMk/>
            <pc:sldMk cId="0" sldId="268"/>
            <ac:picMk id="174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18:30:06.215" v="197" actId="478"/>
          <ac:picMkLst>
            <pc:docMk/>
            <pc:sldMk cId="0" sldId="268"/>
            <ac:picMk id="175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19:45.701" v="1896" actId="207"/>
        <pc:sldMkLst>
          <pc:docMk/>
          <pc:sldMk cId="0" sldId="269"/>
        </pc:sldMkLst>
        <pc:spChg chg="mod">
          <ac:chgData name="Starry, Rachel" userId="4bb4d7db-1cba-46ed-a27f-fbe6a58edae5" providerId="ADAL" clId="{A610A55B-6A39-4594-833B-6B6664F9B38B}" dt="2024-01-23T16:19:45.701" v="1896" actId="207"/>
          <ac:spMkLst>
            <pc:docMk/>
            <pc:sldMk cId="0" sldId="269"/>
            <ac:spMk id="184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14.980" v="199" actId="478"/>
          <ac:picMkLst>
            <pc:docMk/>
            <pc:sldMk cId="0" sldId="269"/>
            <ac:picMk id="18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49:12.838" v="198" actId="478"/>
          <ac:picMkLst>
            <pc:docMk/>
            <pc:sldMk cId="0" sldId="269"/>
            <ac:picMk id="18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19:49.628" v="1897" actId="207"/>
        <pc:sldMkLst>
          <pc:docMk/>
          <pc:sldMk cId="0" sldId="270"/>
        </pc:sldMkLst>
        <pc:spChg chg="mod">
          <ac:chgData name="Starry, Rachel" userId="4bb4d7db-1cba-46ed-a27f-fbe6a58edae5" providerId="ADAL" clId="{A610A55B-6A39-4594-833B-6B6664F9B38B}" dt="2024-01-23T16:19:49.628" v="1897" actId="207"/>
          <ac:spMkLst>
            <pc:docMk/>
            <pc:sldMk cId="0" sldId="270"/>
            <ac:spMk id="194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17.086" v="200" actId="478"/>
          <ac:picMkLst>
            <pc:docMk/>
            <pc:sldMk cId="0" sldId="270"/>
            <ac:picMk id="19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49:19.793" v="201" actId="478"/>
          <ac:picMkLst>
            <pc:docMk/>
            <pc:sldMk cId="0" sldId="270"/>
            <ac:picMk id="19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19:53.945" v="1898" actId="207"/>
        <pc:sldMkLst>
          <pc:docMk/>
          <pc:sldMk cId="0" sldId="271"/>
        </pc:sldMkLst>
        <pc:spChg chg="mod">
          <ac:chgData name="Starry, Rachel" userId="4bb4d7db-1cba-46ed-a27f-fbe6a58edae5" providerId="ADAL" clId="{A610A55B-6A39-4594-833B-6B6664F9B38B}" dt="2024-01-23T16:19:53.945" v="1898" actId="207"/>
          <ac:spMkLst>
            <pc:docMk/>
            <pc:sldMk cId="0" sldId="271"/>
            <ac:spMk id="206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18:25.478" v="851" actId="20577"/>
          <ac:spMkLst>
            <pc:docMk/>
            <pc:sldMk cId="0" sldId="271"/>
            <ac:spMk id="207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25.760" v="203" actId="478"/>
          <ac:picMkLst>
            <pc:docMk/>
            <pc:sldMk cId="0" sldId="271"/>
            <ac:picMk id="204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49:23.539" v="202" actId="478"/>
          <ac:picMkLst>
            <pc:docMk/>
            <pc:sldMk cId="0" sldId="271"/>
            <ac:picMk id="205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19:57.319" v="1899" actId="207"/>
        <pc:sldMkLst>
          <pc:docMk/>
          <pc:sldMk cId="0" sldId="272"/>
        </pc:sldMkLst>
        <pc:spChg chg="mod">
          <ac:chgData name="Starry, Rachel" userId="4bb4d7db-1cba-46ed-a27f-fbe6a58edae5" providerId="ADAL" clId="{A610A55B-6A39-4594-833B-6B6664F9B38B}" dt="2024-01-23T16:19:57.319" v="1899" actId="207"/>
          <ac:spMkLst>
            <pc:docMk/>
            <pc:sldMk cId="0" sldId="272"/>
            <ac:spMk id="214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18:33.975" v="855" actId="20577"/>
          <ac:spMkLst>
            <pc:docMk/>
            <pc:sldMk cId="0" sldId="272"/>
            <ac:spMk id="215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28.133" v="204" actId="478"/>
          <ac:picMkLst>
            <pc:docMk/>
            <pc:sldMk cId="0" sldId="272"/>
            <ac:picMk id="21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49:31.388" v="205" actId="478"/>
          <ac:picMkLst>
            <pc:docMk/>
            <pc:sldMk cId="0" sldId="272"/>
            <ac:picMk id="21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00.703" v="1900" actId="207"/>
        <pc:sldMkLst>
          <pc:docMk/>
          <pc:sldMk cId="0" sldId="273"/>
        </pc:sldMkLst>
        <pc:spChg chg="mod">
          <ac:chgData name="Starry, Rachel" userId="4bb4d7db-1cba-46ed-a27f-fbe6a58edae5" providerId="ADAL" clId="{A610A55B-6A39-4594-833B-6B6664F9B38B}" dt="2024-01-23T16:20:00.703" v="1900" actId="207"/>
          <ac:spMkLst>
            <pc:docMk/>
            <pc:sldMk cId="0" sldId="273"/>
            <ac:spMk id="222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15:44:18.473" v="1834" actId="20577"/>
          <ac:spMkLst>
            <pc:docMk/>
            <pc:sldMk cId="0" sldId="273"/>
            <ac:spMk id="223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36.135" v="207" actId="478"/>
          <ac:picMkLst>
            <pc:docMk/>
            <pc:sldMk cId="0" sldId="273"/>
            <ac:picMk id="220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49:33.446" v="206" actId="478"/>
          <ac:picMkLst>
            <pc:docMk/>
            <pc:sldMk cId="0" sldId="273"/>
            <ac:picMk id="221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08.019" v="1902" actId="207"/>
        <pc:sldMkLst>
          <pc:docMk/>
          <pc:sldMk cId="0" sldId="274"/>
        </pc:sldMkLst>
        <pc:spChg chg="mod">
          <ac:chgData name="Starry, Rachel" userId="4bb4d7db-1cba-46ed-a27f-fbe6a58edae5" providerId="ADAL" clId="{A610A55B-6A39-4594-833B-6B6664F9B38B}" dt="2024-01-23T16:20:08.019" v="1902" actId="207"/>
          <ac:spMkLst>
            <pc:docMk/>
            <pc:sldMk cId="0" sldId="274"/>
            <ac:spMk id="230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38.721" v="208" actId="478"/>
          <ac:picMkLst>
            <pc:docMk/>
            <pc:sldMk cId="0" sldId="274"/>
            <ac:picMk id="228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49:41.912" v="209" actId="478"/>
          <ac:picMkLst>
            <pc:docMk/>
            <pc:sldMk cId="0" sldId="274"/>
            <ac:picMk id="229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11.759" v="1903" actId="207"/>
        <pc:sldMkLst>
          <pc:docMk/>
          <pc:sldMk cId="0" sldId="275"/>
        </pc:sldMkLst>
        <pc:spChg chg="mod">
          <ac:chgData name="Starry, Rachel" userId="4bb4d7db-1cba-46ed-a27f-fbe6a58edae5" providerId="ADAL" clId="{A610A55B-6A39-4594-833B-6B6664F9B38B}" dt="2024-01-23T16:20:11.759" v="1903" actId="207"/>
          <ac:spMkLst>
            <pc:docMk/>
            <pc:sldMk cId="0" sldId="275"/>
            <ac:spMk id="244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19:05.426" v="865" actId="20577"/>
          <ac:spMkLst>
            <pc:docMk/>
            <pc:sldMk cId="0" sldId="275"/>
            <ac:spMk id="245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46.802" v="211" actId="478"/>
          <ac:picMkLst>
            <pc:docMk/>
            <pc:sldMk cId="0" sldId="275"/>
            <ac:picMk id="24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49:44.079" v="210" actId="478"/>
          <ac:picMkLst>
            <pc:docMk/>
            <pc:sldMk cId="0" sldId="275"/>
            <ac:picMk id="24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15.523" v="1904" actId="207"/>
        <pc:sldMkLst>
          <pc:docMk/>
          <pc:sldMk cId="0" sldId="276"/>
        </pc:sldMkLst>
        <pc:spChg chg="mod">
          <ac:chgData name="Starry, Rachel" userId="4bb4d7db-1cba-46ed-a27f-fbe6a58edae5" providerId="ADAL" clId="{A610A55B-6A39-4594-833B-6B6664F9B38B}" dt="2024-01-23T16:20:15.523" v="1904" actId="207"/>
          <ac:spMkLst>
            <pc:docMk/>
            <pc:sldMk cId="0" sldId="276"/>
            <ac:spMk id="252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15:44:34.383" v="1837" actId="5793"/>
          <ac:spMkLst>
            <pc:docMk/>
            <pc:sldMk cId="0" sldId="276"/>
            <ac:spMk id="253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49.011" v="212" actId="478"/>
          <ac:picMkLst>
            <pc:docMk/>
            <pc:sldMk cId="0" sldId="276"/>
            <ac:picMk id="250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49:51.682" v="213" actId="478"/>
          <ac:picMkLst>
            <pc:docMk/>
            <pc:sldMk cId="0" sldId="276"/>
            <ac:picMk id="251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22.688" v="1906" actId="207"/>
        <pc:sldMkLst>
          <pc:docMk/>
          <pc:sldMk cId="0" sldId="277"/>
        </pc:sldMkLst>
        <pc:spChg chg="mod">
          <ac:chgData name="Starry, Rachel" userId="4bb4d7db-1cba-46ed-a27f-fbe6a58edae5" providerId="ADAL" clId="{A610A55B-6A39-4594-833B-6B6664F9B38B}" dt="2024-01-23T16:20:22.688" v="1906" actId="207"/>
          <ac:spMkLst>
            <pc:docMk/>
            <pc:sldMk cId="0" sldId="277"/>
            <ac:spMk id="260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19:22.297" v="869" actId="20577"/>
          <ac:spMkLst>
            <pc:docMk/>
            <pc:sldMk cId="0" sldId="277"/>
            <ac:spMk id="261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55.993" v="215" actId="478"/>
          <ac:picMkLst>
            <pc:docMk/>
            <pc:sldMk cId="0" sldId="277"/>
            <ac:picMk id="258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49:53.411" v="214" actId="478"/>
          <ac:picMkLst>
            <pc:docMk/>
            <pc:sldMk cId="0" sldId="277"/>
            <ac:picMk id="259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26.229" v="1907" actId="207"/>
        <pc:sldMkLst>
          <pc:docMk/>
          <pc:sldMk cId="0" sldId="278"/>
        </pc:sldMkLst>
        <pc:spChg chg="mod">
          <ac:chgData name="Starry, Rachel" userId="4bb4d7db-1cba-46ed-a27f-fbe6a58edae5" providerId="ADAL" clId="{A610A55B-6A39-4594-833B-6B6664F9B38B}" dt="2024-01-23T16:20:26.229" v="1907" actId="207"/>
          <ac:spMkLst>
            <pc:docMk/>
            <pc:sldMk cId="0" sldId="278"/>
            <ac:spMk id="268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15:44:49.861" v="1840" actId="5793"/>
          <ac:spMkLst>
            <pc:docMk/>
            <pc:sldMk cId="0" sldId="278"/>
            <ac:spMk id="269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49:57.964" v="216" actId="478"/>
          <ac:picMkLst>
            <pc:docMk/>
            <pc:sldMk cId="0" sldId="278"/>
            <ac:picMk id="266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00.623" v="217" actId="478"/>
          <ac:picMkLst>
            <pc:docMk/>
            <pc:sldMk cId="0" sldId="278"/>
            <ac:picMk id="267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33.427" v="1909" actId="207"/>
        <pc:sldMkLst>
          <pc:docMk/>
          <pc:sldMk cId="0" sldId="279"/>
        </pc:sldMkLst>
        <pc:spChg chg="mod">
          <ac:chgData name="Starry, Rachel" userId="4bb4d7db-1cba-46ed-a27f-fbe6a58edae5" providerId="ADAL" clId="{A610A55B-6A39-4594-833B-6B6664F9B38B}" dt="2024-01-23T16:20:33.427" v="1909" actId="207"/>
          <ac:spMkLst>
            <pc:docMk/>
            <pc:sldMk cId="0" sldId="279"/>
            <ac:spMk id="276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20:02.182" v="873" actId="20577"/>
          <ac:spMkLst>
            <pc:docMk/>
            <pc:sldMk cId="0" sldId="279"/>
            <ac:spMk id="277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04.733" v="219" actId="478"/>
          <ac:picMkLst>
            <pc:docMk/>
            <pc:sldMk cId="0" sldId="279"/>
            <ac:picMk id="274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02.665" v="218" actId="478"/>
          <ac:picMkLst>
            <pc:docMk/>
            <pc:sldMk cId="0" sldId="279"/>
            <ac:picMk id="275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37.155" v="1910" actId="207"/>
        <pc:sldMkLst>
          <pc:docMk/>
          <pc:sldMk cId="0" sldId="280"/>
        </pc:sldMkLst>
        <pc:spChg chg="mod">
          <ac:chgData name="Starry, Rachel" userId="4bb4d7db-1cba-46ed-a27f-fbe6a58edae5" providerId="ADAL" clId="{A610A55B-6A39-4594-833B-6B6664F9B38B}" dt="2024-01-23T16:20:37.155" v="1910" actId="207"/>
          <ac:spMkLst>
            <pc:docMk/>
            <pc:sldMk cId="0" sldId="280"/>
            <ac:spMk id="284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15:45:07.456" v="1842" actId="113"/>
          <ac:spMkLst>
            <pc:docMk/>
            <pc:sldMk cId="0" sldId="280"/>
            <ac:spMk id="285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06.655" v="220" actId="478"/>
          <ac:picMkLst>
            <pc:docMk/>
            <pc:sldMk cId="0" sldId="280"/>
            <ac:picMk id="28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09.339" v="221" actId="478"/>
          <ac:picMkLst>
            <pc:docMk/>
            <pc:sldMk cId="0" sldId="280"/>
            <ac:picMk id="283" creationId="{00000000-0000-0000-0000-000000000000}"/>
          </ac:picMkLst>
        </pc:picChg>
      </pc:sldChg>
      <pc:sldChg chg="delSp mod setBg">
        <pc:chgData name="Starry, Rachel" userId="4bb4d7db-1cba-46ed-a27f-fbe6a58edae5" providerId="ADAL" clId="{A610A55B-6A39-4594-833B-6B6664F9B38B}" dt="2024-01-23T16:14:06.197" v="1855"/>
        <pc:sldMkLst>
          <pc:docMk/>
          <pc:sldMk cId="0" sldId="281"/>
        </pc:sldMkLst>
        <pc:spChg chg="del">
          <ac:chgData name="Starry, Rachel" userId="4bb4d7db-1cba-46ed-a27f-fbe6a58edae5" providerId="ADAL" clId="{A610A55B-6A39-4594-833B-6B6664F9B38B}" dt="2024-01-22T21:50:12.542" v="222" actId="478"/>
          <ac:spMkLst>
            <pc:docMk/>
            <pc:sldMk cId="0" sldId="281"/>
            <ac:spMk id="291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13.225" v="223" actId="478"/>
          <ac:picMkLst>
            <pc:docMk/>
            <pc:sldMk cId="0" sldId="281"/>
            <ac:picMk id="290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16.939" v="224" actId="478"/>
          <ac:picMkLst>
            <pc:docMk/>
            <pc:sldMk cId="0" sldId="281"/>
            <ac:picMk id="29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43.683" v="1911" actId="207"/>
        <pc:sldMkLst>
          <pc:docMk/>
          <pc:sldMk cId="0" sldId="282"/>
        </pc:sldMkLst>
        <pc:spChg chg="mod">
          <ac:chgData name="Starry, Rachel" userId="4bb4d7db-1cba-46ed-a27f-fbe6a58edae5" providerId="ADAL" clId="{A610A55B-6A39-4594-833B-6B6664F9B38B}" dt="2024-01-23T16:20:43.683" v="1911" actId="207"/>
          <ac:spMkLst>
            <pc:docMk/>
            <pc:sldMk cId="0" sldId="282"/>
            <ac:spMk id="300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18.810" v="225" actId="478"/>
          <ac:picMkLst>
            <pc:docMk/>
            <pc:sldMk cId="0" sldId="282"/>
            <ac:picMk id="298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21.390" v="226" actId="478"/>
          <ac:picMkLst>
            <pc:docMk/>
            <pc:sldMk cId="0" sldId="282"/>
            <ac:picMk id="299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49.376" v="1912" actId="207"/>
        <pc:sldMkLst>
          <pc:docMk/>
          <pc:sldMk cId="0" sldId="283"/>
        </pc:sldMkLst>
        <pc:spChg chg="mod">
          <ac:chgData name="Starry, Rachel" userId="4bb4d7db-1cba-46ed-a27f-fbe6a58edae5" providerId="ADAL" clId="{A610A55B-6A39-4594-833B-6B6664F9B38B}" dt="2024-01-23T16:20:49.376" v="1912" actId="207"/>
          <ac:spMkLst>
            <pc:docMk/>
            <pc:sldMk cId="0" sldId="283"/>
            <ac:spMk id="311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26.030" v="228" actId="478"/>
          <ac:picMkLst>
            <pc:docMk/>
            <pc:sldMk cId="0" sldId="283"/>
            <ac:picMk id="309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23.608" v="227" actId="478"/>
          <ac:picMkLst>
            <pc:docMk/>
            <pc:sldMk cId="0" sldId="283"/>
            <ac:picMk id="310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52.999" v="1913" actId="207"/>
        <pc:sldMkLst>
          <pc:docMk/>
          <pc:sldMk cId="0" sldId="284"/>
        </pc:sldMkLst>
        <pc:spChg chg="mod">
          <ac:chgData name="Starry, Rachel" userId="4bb4d7db-1cba-46ed-a27f-fbe6a58edae5" providerId="ADAL" clId="{A610A55B-6A39-4594-833B-6B6664F9B38B}" dt="2024-01-23T16:20:52.999" v="1913" actId="207"/>
          <ac:spMkLst>
            <pc:docMk/>
            <pc:sldMk cId="0" sldId="284"/>
            <ac:spMk id="324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29.167" v="229" actId="478"/>
          <ac:picMkLst>
            <pc:docMk/>
            <pc:sldMk cId="0" sldId="284"/>
            <ac:picMk id="32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31.558" v="230" actId="478"/>
          <ac:picMkLst>
            <pc:docMk/>
            <pc:sldMk cId="0" sldId="284"/>
            <ac:picMk id="32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0:57.295" v="1914" actId="207"/>
        <pc:sldMkLst>
          <pc:docMk/>
          <pc:sldMk cId="0" sldId="285"/>
        </pc:sldMkLst>
        <pc:spChg chg="mod">
          <ac:chgData name="Starry, Rachel" userId="4bb4d7db-1cba-46ed-a27f-fbe6a58edae5" providerId="ADAL" clId="{A610A55B-6A39-4594-833B-6B6664F9B38B}" dt="2024-01-23T16:20:57.295" v="1914" actId="207"/>
          <ac:spMkLst>
            <pc:docMk/>
            <pc:sldMk cId="0" sldId="285"/>
            <ac:spMk id="334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35.319" v="232" actId="478"/>
          <ac:picMkLst>
            <pc:docMk/>
            <pc:sldMk cId="0" sldId="285"/>
            <ac:picMk id="33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33.216" v="231" actId="478"/>
          <ac:picMkLst>
            <pc:docMk/>
            <pc:sldMk cId="0" sldId="285"/>
            <ac:picMk id="333" creationId="{00000000-0000-0000-0000-000000000000}"/>
          </ac:picMkLst>
        </pc:picChg>
      </pc:sldChg>
      <pc:sldChg chg="delSp mod setBg">
        <pc:chgData name="Starry, Rachel" userId="4bb4d7db-1cba-46ed-a27f-fbe6a58edae5" providerId="ADAL" clId="{A610A55B-6A39-4594-833B-6B6664F9B38B}" dt="2024-01-23T16:14:12.349" v="1856"/>
        <pc:sldMkLst>
          <pc:docMk/>
          <pc:sldMk cId="0" sldId="286"/>
        </pc:sldMkLst>
        <pc:spChg chg="del">
          <ac:chgData name="Starry, Rachel" userId="4bb4d7db-1cba-46ed-a27f-fbe6a58edae5" providerId="ADAL" clId="{A610A55B-6A39-4594-833B-6B6664F9B38B}" dt="2024-01-22T21:50:38.501" v="234" actId="478"/>
          <ac:spMkLst>
            <pc:docMk/>
            <pc:sldMk cId="0" sldId="286"/>
            <ac:spMk id="345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39.305" v="235" actId="478"/>
          <ac:picMkLst>
            <pc:docMk/>
            <pc:sldMk cId="0" sldId="286"/>
            <ac:picMk id="344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37.532" v="233" actId="478"/>
          <ac:picMkLst>
            <pc:docMk/>
            <pc:sldMk cId="0" sldId="286"/>
            <ac:picMk id="347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1:01.778" v="1915" actId="207"/>
        <pc:sldMkLst>
          <pc:docMk/>
          <pc:sldMk cId="0" sldId="287"/>
        </pc:sldMkLst>
        <pc:spChg chg="mod">
          <ac:chgData name="Starry, Rachel" userId="4bb4d7db-1cba-46ed-a27f-fbe6a58edae5" providerId="ADAL" clId="{A610A55B-6A39-4594-833B-6B6664F9B38B}" dt="2024-01-23T16:21:01.778" v="1915" actId="207"/>
          <ac:spMkLst>
            <pc:docMk/>
            <pc:sldMk cId="0" sldId="287"/>
            <ac:spMk id="354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55:25.961" v="1404" actId="20577"/>
          <ac:spMkLst>
            <pc:docMk/>
            <pc:sldMk cId="0" sldId="287"/>
            <ac:spMk id="355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42.223" v="236" actId="478"/>
          <ac:picMkLst>
            <pc:docMk/>
            <pc:sldMk cId="0" sldId="287"/>
            <ac:picMk id="35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45.393" v="237" actId="478"/>
          <ac:picMkLst>
            <pc:docMk/>
            <pc:sldMk cId="0" sldId="287"/>
            <ac:picMk id="35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1:05.104" v="1916" actId="207"/>
        <pc:sldMkLst>
          <pc:docMk/>
          <pc:sldMk cId="0" sldId="288"/>
        </pc:sldMkLst>
        <pc:spChg chg="mod">
          <ac:chgData name="Starry, Rachel" userId="4bb4d7db-1cba-46ed-a27f-fbe6a58edae5" providerId="ADAL" clId="{A610A55B-6A39-4594-833B-6B6664F9B38B}" dt="2024-01-23T16:21:05.104" v="1916" actId="207"/>
          <ac:spMkLst>
            <pc:docMk/>
            <pc:sldMk cId="0" sldId="288"/>
            <ac:spMk id="362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15:25:05.726" v="1832" actId="207"/>
          <ac:spMkLst>
            <pc:docMk/>
            <pc:sldMk cId="0" sldId="288"/>
            <ac:spMk id="363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0:51.029" v="239" actId="478"/>
          <ac:picMkLst>
            <pc:docMk/>
            <pc:sldMk cId="0" sldId="288"/>
            <ac:picMk id="360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48.843" v="238" actId="478"/>
          <ac:picMkLst>
            <pc:docMk/>
            <pc:sldMk cId="0" sldId="288"/>
            <ac:picMk id="361" creationId="{00000000-0000-0000-0000-000000000000}"/>
          </ac:picMkLst>
        </pc:picChg>
      </pc:sldChg>
      <pc:sldChg chg="delSp modSp mod setBg">
        <pc:chgData name="Starry, Rachel" userId="4bb4d7db-1cba-46ed-a27f-fbe6a58edae5" providerId="ADAL" clId="{A610A55B-6A39-4594-833B-6B6664F9B38B}" dt="2024-01-23T16:14:31.122" v="1882" actId="20577"/>
        <pc:sldMkLst>
          <pc:docMk/>
          <pc:sldMk cId="0" sldId="289"/>
        </pc:sldMkLst>
        <pc:spChg chg="mod">
          <ac:chgData name="Starry, Rachel" userId="4bb4d7db-1cba-46ed-a27f-fbe6a58edae5" providerId="ADAL" clId="{A610A55B-6A39-4594-833B-6B6664F9B38B}" dt="2024-01-23T16:14:31.122" v="1882" actId="20577"/>
          <ac:spMkLst>
            <pc:docMk/>
            <pc:sldMk cId="0" sldId="289"/>
            <ac:spMk id="369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3T16:14:20.254" v="1858" actId="478"/>
          <ac:picMkLst>
            <pc:docMk/>
            <pc:sldMk cId="0" sldId="289"/>
            <ac:picMk id="368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56.955" v="241" actId="478"/>
          <ac:picMkLst>
            <pc:docMk/>
            <pc:sldMk cId="0" sldId="289"/>
            <ac:picMk id="370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53.250" v="240" actId="478"/>
          <ac:picMkLst>
            <pc:docMk/>
            <pc:sldMk cId="0" sldId="289"/>
            <ac:picMk id="371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1:09.099" v="1917" actId="207"/>
        <pc:sldMkLst>
          <pc:docMk/>
          <pc:sldMk cId="0" sldId="290"/>
        </pc:sldMkLst>
        <pc:spChg chg="mod">
          <ac:chgData name="Starry, Rachel" userId="4bb4d7db-1cba-46ed-a27f-fbe6a58edae5" providerId="ADAL" clId="{A610A55B-6A39-4594-833B-6B6664F9B38B}" dt="2024-01-23T16:21:09.099" v="1917" actId="207"/>
          <ac:spMkLst>
            <pc:docMk/>
            <pc:sldMk cId="0" sldId="290"/>
            <ac:spMk id="378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55:53.584" v="1407" actId="207"/>
          <ac:spMkLst>
            <pc:docMk/>
            <pc:sldMk cId="0" sldId="290"/>
            <ac:spMk id="379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1:02.462" v="243" actId="478"/>
          <ac:picMkLst>
            <pc:docMk/>
            <pc:sldMk cId="0" sldId="290"/>
            <ac:picMk id="376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0:59.962" v="242" actId="478"/>
          <ac:picMkLst>
            <pc:docMk/>
            <pc:sldMk cId="0" sldId="290"/>
            <ac:picMk id="377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1:12.831" v="1918" actId="207"/>
        <pc:sldMkLst>
          <pc:docMk/>
          <pc:sldMk cId="0" sldId="291"/>
        </pc:sldMkLst>
        <pc:spChg chg="mod">
          <ac:chgData name="Starry, Rachel" userId="4bb4d7db-1cba-46ed-a27f-fbe6a58edae5" providerId="ADAL" clId="{A610A55B-6A39-4594-833B-6B6664F9B38B}" dt="2024-01-23T16:21:12.831" v="1918" actId="207"/>
          <ac:spMkLst>
            <pc:docMk/>
            <pc:sldMk cId="0" sldId="291"/>
            <ac:spMk id="386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1:09.862" v="245" actId="478"/>
          <ac:picMkLst>
            <pc:docMk/>
            <pc:sldMk cId="0" sldId="291"/>
            <ac:picMk id="384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1:11.927" v="246" actId="478"/>
          <ac:picMkLst>
            <pc:docMk/>
            <pc:sldMk cId="0" sldId="291"/>
            <ac:picMk id="385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1:17.893" v="1919" actId="207"/>
        <pc:sldMkLst>
          <pc:docMk/>
          <pc:sldMk cId="0" sldId="292"/>
        </pc:sldMkLst>
        <pc:spChg chg="mod">
          <ac:chgData name="Starry, Rachel" userId="4bb4d7db-1cba-46ed-a27f-fbe6a58edae5" providerId="ADAL" clId="{A610A55B-6A39-4594-833B-6B6664F9B38B}" dt="2024-01-23T16:21:17.893" v="1919" actId="207"/>
          <ac:spMkLst>
            <pc:docMk/>
            <pc:sldMk cId="0" sldId="292"/>
            <ac:spMk id="394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1:15.985" v="248" actId="478"/>
          <ac:picMkLst>
            <pc:docMk/>
            <pc:sldMk cId="0" sldId="292"/>
            <ac:picMk id="39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1:13.730" v="247" actId="478"/>
          <ac:picMkLst>
            <pc:docMk/>
            <pc:sldMk cId="0" sldId="292"/>
            <ac:picMk id="393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1:21.698" v="1920" actId="207"/>
        <pc:sldMkLst>
          <pc:docMk/>
          <pc:sldMk cId="0" sldId="293"/>
        </pc:sldMkLst>
        <pc:spChg chg="mod">
          <ac:chgData name="Starry, Rachel" userId="4bb4d7db-1cba-46ed-a27f-fbe6a58edae5" providerId="ADAL" clId="{A610A55B-6A39-4594-833B-6B6664F9B38B}" dt="2024-01-23T16:21:21.698" v="1920" actId="207"/>
          <ac:spMkLst>
            <pc:docMk/>
            <pc:sldMk cId="0" sldId="293"/>
            <ac:spMk id="404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1:18.181" v="249" actId="478"/>
          <ac:picMkLst>
            <pc:docMk/>
            <pc:sldMk cId="0" sldId="293"/>
            <ac:picMk id="402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1:30.698" v="250" actId="478"/>
          <ac:picMkLst>
            <pc:docMk/>
            <pc:sldMk cId="0" sldId="293"/>
            <ac:picMk id="403" creationId="{00000000-0000-0000-0000-000000000000}"/>
          </ac:picMkLst>
        </pc:picChg>
      </pc:sldChg>
      <pc:sldChg chg="addSp delSp modSp mod">
        <pc:chgData name="Starry, Rachel" userId="4bb4d7db-1cba-46ed-a27f-fbe6a58edae5" providerId="ADAL" clId="{A610A55B-6A39-4594-833B-6B6664F9B38B}" dt="2024-01-23T20:59:35.413" v="2058" actId="20577"/>
        <pc:sldMkLst>
          <pc:docMk/>
          <pc:sldMk cId="0" sldId="294"/>
        </pc:sldMkLst>
        <pc:spChg chg="add del mod">
          <ac:chgData name="Starry, Rachel" userId="4bb4d7db-1cba-46ed-a27f-fbe6a58edae5" providerId="ADAL" clId="{A610A55B-6A39-4594-833B-6B6664F9B38B}" dt="2024-01-23T20:58:34.916" v="1948"/>
          <ac:spMkLst>
            <pc:docMk/>
            <pc:sldMk cId="0" sldId="294"/>
            <ac:spMk id="2" creationId="{1F45EA3C-D888-5172-EA99-860F170D9FD6}"/>
          </ac:spMkLst>
        </pc:spChg>
        <pc:spChg chg="add del mod">
          <ac:chgData name="Starry, Rachel" userId="4bb4d7db-1cba-46ed-a27f-fbe6a58edae5" providerId="ADAL" clId="{A610A55B-6A39-4594-833B-6B6664F9B38B}" dt="2024-01-23T20:58:37.942" v="1950"/>
          <ac:spMkLst>
            <pc:docMk/>
            <pc:sldMk cId="0" sldId="294"/>
            <ac:spMk id="3" creationId="{46AD16EB-8579-795E-AD0A-AE35A0BC665F}"/>
          </ac:spMkLst>
        </pc:spChg>
        <pc:spChg chg="mod">
          <ac:chgData name="Starry, Rachel" userId="4bb4d7db-1cba-46ed-a27f-fbe6a58edae5" providerId="ADAL" clId="{A610A55B-6A39-4594-833B-6B6664F9B38B}" dt="2024-01-23T16:21:25.661" v="1921" actId="207"/>
          <ac:spMkLst>
            <pc:docMk/>
            <pc:sldMk cId="0" sldId="294"/>
            <ac:spMk id="412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20:59:35.413" v="2058" actId="20577"/>
          <ac:spMkLst>
            <pc:docMk/>
            <pc:sldMk cId="0" sldId="294"/>
            <ac:spMk id="413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1:44.701" v="252" actId="478"/>
          <ac:picMkLst>
            <pc:docMk/>
            <pc:sldMk cId="0" sldId="294"/>
            <ac:picMk id="410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1:42.245" v="251" actId="478"/>
          <ac:picMkLst>
            <pc:docMk/>
            <pc:sldMk cId="0" sldId="294"/>
            <ac:picMk id="411" creationId="{00000000-0000-0000-0000-000000000000}"/>
          </ac:picMkLst>
        </pc:picChg>
      </pc:sldChg>
      <pc:sldChg chg="delSp modSp mod modShow">
        <pc:chgData name="Starry, Rachel" userId="4bb4d7db-1cba-46ed-a27f-fbe6a58edae5" providerId="ADAL" clId="{A610A55B-6A39-4594-833B-6B6664F9B38B}" dt="2024-01-23T16:21:29.228" v="1922" actId="207"/>
        <pc:sldMkLst>
          <pc:docMk/>
          <pc:sldMk cId="0" sldId="295"/>
        </pc:sldMkLst>
        <pc:spChg chg="mod">
          <ac:chgData name="Starry, Rachel" userId="4bb4d7db-1cba-46ed-a27f-fbe6a58edae5" providerId="ADAL" clId="{A610A55B-6A39-4594-833B-6B6664F9B38B}" dt="2024-01-23T16:21:29.228" v="1922" actId="207"/>
          <ac:spMkLst>
            <pc:docMk/>
            <pc:sldMk cId="0" sldId="295"/>
            <ac:spMk id="420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2:58:10.068" v="1454" actId="207"/>
          <ac:spMkLst>
            <pc:docMk/>
            <pc:sldMk cId="0" sldId="295"/>
            <ac:spMk id="421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2:12.930" v="255" actId="478"/>
          <ac:picMkLst>
            <pc:docMk/>
            <pc:sldMk cId="0" sldId="295"/>
            <ac:picMk id="418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2:10.839" v="254" actId="478"/>
          <ac:picMkLst>
            <pc:docMk/>
            <pc:sldMk cId="0" sldId="295"/>
            <ac:picMk id="419" creationId="{00000000-0000-0000-0000-000000000000}"/>
          </ac:picMkLst>
        </pc:picChg>
      </pc:sldChg>
      <pc:sldChg chg="delSp modSp mod">
        <pc:chgData name="Starry, Rachel" userId="4bb4d7db-1cba-46ed-a27f-fbe6a58edae5" providerId="ADAL" clId="{A610A55B-6A39-4594-833B-6B6664F9B38B}" dt="2024-01-23T16:21:33.671" v="1923" actId="207"/>
        <pc:sldMkLst>
          <pc:docMk/>
          <pc:sldMk cId="0" sldId="296"/>
        </pc:sldMkLst>
        <pc:spChg chg="mod">
          <ac:chgData name="Starry, Rachel" userId="4bb4d7db-1cba-46ed-a27f-fbe6a58edae5" providerId="ADAL" clId="{A610A55B-6A39-4594-833B-6B6664F9B38B}" dt="2024-01-23T16:21:33.671" v="1923" actId="207"/>
          <ac:spMkLst>
            <pc:docMk/>
            <pc:sldMk cId="0" sldId="296"/>
            <ac:spMk id="428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2T23:02:35.108" v="1514" actId="207"/>
          <ac:spMkLst>
            <pc:docMk/>
            <pc:sldMk cId="0" sldId="296"/>
            <ac:spMk id="429" creationId="{00000000-0000-0000-0000-000000000000}"/>
          </ac:spMkLst>
        </pc:spChg>
        <pc:spChg chg="del">
          <ac:chgData name="Starry, Rachel" userId="4bb4d7db-1cba-46ed-a27f-fbe6a58edae5" providerId="ADAL" clId="{A610A55B-6A39-4594-833B-6B6664F9B38B}" dt="2024-01-22T21:54:10.535" v="256" actId="478"/>
          <ac:spMkLst>
            <pc:docMk/>
            <pc:sldMk cId="0" sldId="296"/>
            <ac:spMk id="430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4:15.064" v="258" actId="478"/>
          <ac:picMkLst>
            <pc:docMk/>
            <pc:sldMk cId="0" sldId="296"/>
            <ac:picMk id="426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4:13.069" v="257" actId="478"/>
          <ac:picMkLst>
            <pc:docMk/>
            <pc:sldMk cId="0" sldId="296"/>
            <ac:picMk id="427" creationId="{00000000-0000-0000-0000-000000000000}"/>
          </ac:picMkLst>
        </pc:picChg>
      </pc:sldChg>
      <pc:sldChg chg="addSp delSp modSp mod setBg">
        <pc:chgData name="Starry, Rachel" userId="4bb4d7db-1cba-46ed-a27f-fbe6a58edae5" providerId="ADAL" clId="{A610A55B-6A39-4594-833B-6B6664F9B38B}" dt="2024-01-23T20:58:21.432" v="1946" actId="20577"/>
        <pc:sldMkLst>
          <pc:docMk/>
          <pc:sldMk cId="0" sldId="297"/>
        </pc:sldMkLst>
        <pc:spChg chg="add mod">
          <ac:chgData name="Starry, Rachel" userId="4bb4d7db-1cba-46ed-a27f-fbe6a58edae5" providerId="ADAL" clId="{A610A55B-6A39-4594-833B-6B6664F9B38B}" dt="2024-01-23T20:58:21.432" v="1946" actId="20577"/>
          <ac:spMkLst>
            <pc:docMk/>
            <pc:sldMk cId="0" sldId="297"/>
            <ac:spMk id="2" creationId="{73A92875-AAF4-AF2E-8AEB-A1359B2607A7}"/>
          </ac:spMkLst>
        </pc:spChg>
        <pc:spChg chg="mod">
          <ac:chgData name="Starry, Rachel" userId="4bb4d7db-1cba-46ed-a27f-fbe6a58edae5" providerId="ADAL" clId="{A610A55B-6A39-4594-833B-6B6664F9B38B}" dt="2024-01-23T16:21:45.759" v="1924" actId="207"/>
          <ac:spMkLst>
            <pc:docMk/>
            <pc:sldMk cId="0" sldId="297"/>
            <ac:spMk id="436" creationId="{00000000-0000-0000-0000-000000000000}"/>
          </ac:spMkLst>
        </pc:spChg>
        <pc:spChg chg="mod">
          <ac:chgData name="Starry, Rachel" userId="4bb4d7db-1cba-46ed-a27f-fbe6a58edae5" providerId="ADAL" clId="{A610A55B-6A39-4594-833B-6B6664F9B38B}" dt="2024-01-23T16:15:23.826" v="1886" actId="207"/>
          <ac:spMkLst>
            <pc:docMk/>
            <pc:sldMk cId="0" sldId="297"/>
            <ac:spMk id="438" creationId="{00000000-0000-0000-0000-000000000000}"/>
          </ac:spMkLst>
        </pc:spChg>
        <pc:picChg chg="del">
          <ac:chgData name="Starry, Rachel" userId="4bb4d7db-1cba-46ed-a27f-fbe6a58edae5" providerId="ADAL" clId="{A610A55B-6A39-4594-833B-6B6664F9B38B}" dt="2024-01-22T21:54:42.442" v="285" actId="478"/>
          <ac:picMkLst>
            <pc:docMk/>
            <pc:sldMk cId="0" sldId="297"/>
            <ac:picMk id="435" creationId="{00000000-0000-0000-0000-000000000000}"/>
          </ac:picMkLst>
        </pc:picChg>
        <pc:picChg chg="del">
          <ac:chgData name="Starry, Rachel" userId="4bb4d7db-1cba-46ed-a27f-fbe6a58edae5" providerId="ADAL" clId="{A610A55B-6A39-4594-833B-6B6664F9B38B}" dt="2024-01-22T21:54:26.238" v="259" actId="478"/>
          <ac:picMkLst>
            <pc:docMk/>
            <pc:sldMk cId="0" sldId="297"/>
            <ac:picMk id="437" creationId="{00000000-0000-0000-0000-000000000000}"/>
          </ac:picMkLst>
        </pc:picChg>
      </pc:sldChg>
      <pc:sldChg chg="modSp add mod">
        <pc:chgData name="Starry, Rachel" userId="4bb4d7db-1cba-46ed-a27f-fbe6a58edae5" providerId="ADAL" clId="{A610A55B-6A39-4594-833B-6B6664F9B38B}" dt="2024-01-23T16:20:04.244" v="1901" actId="207"/>
        <pc:sldMkLst>
          <pc:docMk/>
          <pc:sldMk cId="1006185504" sldId="298"/>
        </pc:sldMkLst>
        <pc:spChg chg="mod">
          <ac:chgData name="Starry, Rachel" userId="4bb4d7db-1cba-46ed-a27f-fbe6a58edae5" providerId="ADAL" clId="{A610A55B-6A39-4594-833B-6B6664F9B38B}" dt="2024-01-23T16:20:04.244" v="1901" actId="207"/>
          <ac:spMkLst>
            <pc:docMk/>
            <pc:sldMk cId="1006185504" sldId="298"/>
            <ac:spMk id="222" creationId="{00000000-0000-0000-0000-000000000000}"/>
          </ac:spMkLst>
        </pc:spChg>
      </pc:sldChg>
      <pc:sldChg chg="modSp add mod">
        <pc:chgData name="Starry, Rachel" userId="4bb4d7db-1cba-46ed-a27f-fbe6a58edae5" providerId="ADAL" clId="{A610A55B-6A39-4594-833B-6B6664F9B38B}" dt="2024-01-23T16:20:19.060" v="1905" actId="207"/>
        <pc:sldMkLst>
          <pc:docMk/>
          <pc:sldMk cId="510687420" sldId="299"/>
        </pc:sldMkLst>
        <pc:spChg chg="mod">
          <ac:chgData name="Starry, Rachel" userId="4bb4d7db-1cba-46ed-a27f-fbe6a58edae5" providerId="ADAL" clId="{A610A55B-6A39-4594-833B-6B6664F9B38B}" dt="2024-01-23T16:20:19.060" v="1905" actId="207"/>
          <ac:spMkLst>
            <pc:docMk/>
            <pc:sldMk cId="510687420" sldId="299"/>
            <ac:spMk id="252" creationId="{00000000-0000-0000-0000-000000000000}"/>
          </ac:spMkLst>
        </pc:spChg>
      </pc:sldChg>
      <pc:sldChg chg="modSp add mod">
        <pc:chgData name="Starry, Rachel" userId="4bb4d7db-1cba-46ed-a27f-fbe6a58edae5" providerId="ADAL" clId="{A610A55B-6A39-4594-833B-6B6664F9B38B}" dt="2024-01-23T16:20:29.761" v="1908" actId="207"/>
        <pc:sldMkLst>
          <pc:docMk/>
          <pc:sldMk cId="2153516419" sldId="300"/>
        </pc:sldMkLst>
        <pc:spChg chg="mod">
          <ac:chgData name="Starry, Rachel" userId="4bb4d7db-1cba-46ed-a27f-fbe6a58edae5" providerId="ADAL" clId="{A610A55B-6A39-4594-833B-6B6664F9B38B}" dt="2024-01-23T16:20:29.761" v="1908" actId="207"/>
          <ac:spMkLst>
            <pc:docMk/>
            <pc:sldMk cId="2153516419" sldId="300"/>
            <ac:spMk id="268" creationId="{00000000-0000-0000-0000-000000000000}"/>
          </ac:spMkLst>
        </pc:spChg>
      </pc:sldChg>
    </pc:docChg>
  </pc:docChgLst>
  <pc:docChgLst>
    <pc:chgData name="Starry, Rachel" userId="4bb4d7db-1cba-46ed-a27f-fbe6a58edae5" providerId="ADAL" clId="{239F8404-1D02-4C18-89B6-00C20DD4A4AA}"/>
    <pc:docChg chg="undo custSel addSld delSld modSld sldOrd">
      <pc:chgData name="Starry, Rachel" userId="4bb4d7db-1cba-46ed-a27f-fbe6a58edae5" providerId="ADAL" clId="{239F8404-1D02-4C18-89B6-00C20DD4A4AA}" dt="2024-02-07T14:47:55.858" v="2333" actId="20577"/>
      <pc:docMkLst>
        <pc:docMk/>
      </pc:docMkLst>
      <pc:sldChg chg="modSp mod">
        <pc:chgData name="Starry, Rachel" userId="4bb4d7db-1cba-46ed-a27f-fbe6a58edae5" providerId="ADAL" clId="{239F8404-1D02-4C18-89B6-00C20DD4A4AA}" dt="2024-02-05T18:13:30.873" v="42" actId="20577"/>
        <pc:sldMkLst>
          <pc:docMk/>
          <pc:sldMk cId="0" sldId="256"/>
        </pc:sldMkLst>
        <pc:spChg chg="mod">
          <ac:chgData name="Starry, Rachel" userId="4bb4d7db-1cba-46ed-a27f-fbe6a58edae5" providerId="ADAL" clId="{239F8404-1D02-4C18-89B6-00C20DD4A4AA}" dt="2024-02-05T18:13:24.156" v="20" actId="20577"/>
          <ac:spMkLst>
            <pc:docMk/>
            <pc:sldMk cId="0" sldId="256"/>
            <ac:spMk id="26" creationId="{00000000-0000-0000-0000-000000000000}"/>
          </ac:spMkLst>
        </pc:spChg>
        <pc:spChg chg="mod">
          <ac:chgData name="Starry, Rachel" userId="4bb4d7db-1cba-46ed-a27f-fbe6a58edae5" providerId="ADAL" clId="{239F8404-1D02-4C18-89B6-00C20DD4A4AA}" dt="2024-02-05T18:13:30.873" v="42" actId="20577"/>
          <ac:spMkLst>
            <pc:docMk/>
            <pc:sldMk cId="0" sldId="256"/>
            <ac:spMk id="27" creationId="{00000000-0000-0000-0000-000000000000}"/>
          </ac:spMkLst>
        </pc:spChg>
      </pc:sldChg>
      <pc:sldChg chg="modSp mod">
        <pc:chgData name="Starry, Rachel" userId="4bb4d7db-1cba-46ed-a27f-fbe6a58edae5" providerId="ADAL" clId="{239F8404-1D02-4C18-89B6-00C20DD4A4AA}" dt="2024-02-05T18:14:16.206" v="161" actId="20577"/>
        <pc:sldMkLst>
          <pc:docMk/>
          <pc:sldMk cId="0" sldId="258"/>
        </pc:sldMkLst>
        <pc:spChg chg="mod">
          <ac:chgData name="Starry, Rachel" userId="4bb4d7db-1cba-46ed-a27f-fbe6a58edae5" providerId="ADAL" clId="{239F8404-1D02-4C18-89B6-00C20DD4A4AA}" dt="2024-02-05T18:14:16.206" v="161" actId="20577"/>
          <ac:spMkLst>
            <pc:docMk/>
            <pc:sldMk cId="0" sldId="258"/>
            <ac:spMk id="45" creationId="{00000000-0000-0000-0000-000000000000}"/>
          </ac:spMkLst>
        </pc:spChg>
      </pc:sldChg>
      <pc:sldChg chg="del">
        <pc:chgData name="Starry, Rachel" userId="4bb4d7db-1cba-46ed-a27f-fbe6a58edae5" providerId="ADAL" clId="{239F8404-1D02-4C18-89B6-00C20DD4A4AA}" dt="2024-02-05T18:14:23.305" v="162" actId="47"/>
        <pc:sldMkLst>
          <pc:docMk/>
          <pc:sldMk cId="0" sldId="260"/>
        </pc:sldMkLst>
      </pc:sldChg>
      <pc:sldChg chg="del">
        <pc:chgData name="Starry, Rachel" userId="4bb4d7db-1cba-46ed-a27f-fbe6a58edae5" providerId="ADAL" clId="{239F8404-1D02-4C18-89B6-00C20DD4A4AA}" dt="2024-02-05T18:14:36.683" v="163" actId="47"/>
        <pc:sldMkLst>
          <pc:docMk/>
          <pc:sldMk cId="0" sldId="263"/>
        </pc:sldMkLst>
      </pc:sldChg>
      <pc:sldChg chg="mod modShow">
        <pc:chgData name="Starry, Rachel" userId="4bb4d7db-1cba-46ed-a27f-fbe6a58edae5" providerId="ADAL" clId="{239F8404-1D02-4C18-89B6-00C20DD4A4AA}" dt="2024-02-06T17:54:48.742" v="1535" actId="729"/>
        <pc:sldMkLst>
          <pc:docMk/>
          <pc:sldMk cId="0" sldId="264"/>
        </pc:sldMkLst>
      </pc:sldChg>
      <pc:sldChg chg="del">
        <pc:chgData name="Starry, Rachel" userId="4bb4d7db-1cba-46ed-a27f-fbe6a58edae5" providerId="ADAL" clId="{239F8404-1D02-4C18-89B6-00C20DD4A4AA}" dt="2024-02-05T18:14:46.581" v="164" actId="47"/>
        <pc:sldMkLst>
          <pc:docMk/>
          <pc:sldMk cId="0" sldId="266"/>
        </pc:sldMkLst>
      </pc:sldChg>
      <pc:sldChg chg="del">
        <pc:chgData name="Starry, Rachel" userId="4bb4d7db-1cba-46ed-a27f-fbe6a58edae5" providerId="ADAL" clId="{239F8404-1D02-4C18-89B6-00C20DD4A4AA}" dt="2024-02-05T18:14:51.536" v="165" actId="47"/>
        <pc:sldMkLst>
          <pc:docMk/>
          <pc:sldMk cId="0" sldId="269"/>
        </pc:sldMkLst>
      </pc:sldChg>
      <pc:sldChg chg="del">
        <pc:chgData name="Starry, Rachel" userId="4bb4d7db-1cba-46ed-a27f-fbe6a58edae5" providerId="ADAL" clId="{239F8404-1D02-4C18-89B6-00C20DD4A4AA}" dt="2024-02-05T18:14:55.096" v="166" actId="47"/>
        <pc:sldMkLst>
          <pc:docMk/>
          <pc:sldMk cId="0" sldId="270"/>
        </pc:sldMkLst>
      </pc:sldChg>
      <pc:sldChg chg="del">
        <pc:chgData name="Starry, Rachel" userId="4bb4d7db-1cba-46ed-a27f-fbe6a58edae5" providerId="ADAL" clId="{239F8404-1D02-4C18-89B6-00C20DD4A4AA}" dt="2024-02-05T18:15:05.138" v="167" actId="47"/>
        <pc:sldMkLst>
          <pc:docMk/>
          <pc:sldMk cId="0" sldId="273"/>
        </pc:sldMkLst>
      </pc:sldChg>
      <pc:sldChg chg="del">
        <pc:chgData name="Starry, Rachel" userId="4bb4d7db-1cba-46ed-a27f-fbe6a58edae5" providerId="ADAL" clId="{239F8404-1D02-4C18-89B6-00C20DD4A4AA}" dt="2024-02-05T18:22:43.214" v="168" actId="47"/>
        <pc:sldMkLst>
          <pc:docMk/>
          <pc:sldMk cId="0" sldId="276"/>
        </pc:sldMkLst>
      </pc:sldChg>
      <pc:sldChg chg="del">
        <pc:chgData name="Starry, Rachel" userId="4bb4d7db-1cba-46ed-a27f-fbe6a58edae5" providerId="ADAL" clId="{239F8404-1D02-4C18-89B6-00C20DD4A4AA}" dt="2024-02-05T18:22:49.278" v="169" actId="47"/>
        <pc:sldMkLst>
          <pc:docMk/>
          <pc:sldMk cId="0" sldId="278"/>
        </pc:sldMkLst>
      </pc:sldChg>
      <pc:sldChg chg="del">
        <pc:chgData name="Starry, Rachel" userId="4bb4d7db-1cba-46ed-a27f-fbe6a58edae5" providerId="ADAL" clId="{239F8404-1D02-4C18-89B6-00C20DD4A4AA}" dt="2024-02-05T18:25:33.205" v="176" actId="47"/>
        <pc:sldMkLst>
          <pc:docMk/>
          <pc:sldMk cId="0" sldId="280"/>
        </pc:sldMkLst>
      </pc:sldChg>
      <pc:sldChg chg="del">
        <pc:chgData name="Starry, Rachel" userId="4bb4d7db-1cba-46ed-a27f-fbe6a58edae5" providerId="ADAL" clId="{239F8404-1D02-4C18-89B6-00C20DD4A4AA}" dt="2024-02-05T18:25:37.177" v="177" actId="47"/>
        <pc:sldMkLst>
          <pc:docMk/>
          <pc:sldMk cId="0" sldId="282"/>
        </pc:sldMkLst>
      </pc:sldChg>
      <pc:sldChg chg="del">
        <pc:chgData name="Starry, Rachel" userId="4bb4d7db-1cba-46ed-a27f-fbe6a58edae5" providerId="ADAL" clId="{239F8404-1D02-4C18-89B6-00C20DD4A4AA}" dt="2024-02-05T18:23:05.121" v="170" actId="47"/>
        <pc:sldMkLst>
          <pc:docMk/>
          <pc:sldMk cId="0" sldId="284"/>
        </pc:sldMkLst>
      </pc:sldChg>
      <pc:sldChg chg="del">
        <pc:chgData name="Starry, Rachel" userId="4bb4d7db-1cba-46ed-a27f-fbe6a58edae5" providerId="ADAL" clId="{239F8404-1D02-4C18-89B6-00C20DD4A4AA}" dt="2024-02-05T18:23:05.823" v="171" actId="47"/>
        <pc:sldMkLst>
          <pc:docMk/>
          <pc:sldMk cId="0" sldId="285"/>
        </pc:sldMkLst>
      </pc:sldChg>
      <pc:sldChg chg="modSp mod">
        <pc:chgData name="Starry, Rachel" userId="4bb4d7db-1cba-46ed-a27f-fbe6a58edae5" providerId="ADAL" clId="{239F8404-1D02-4C18-89B6-00C20DD4A4AA}" dt="2024-02-05T18:26:00.228" v="211" actId="20577"/>
        <pc:sldMkLst>
          <pc:docMk/>
          <pc:sldMk cId="0" sldId="289"/>
        </pc:sldMkLst>
        <pc:spChg chg="mod">
          <ac:chgData name="Starry, Rachel" userId="4bb4d7db-1cba-46ed-a27f-fbe6a58edae5" providerId="ADAL" clId="{239F8404-1D02-4C18-89B6-00C20DD4A4AA}" dt="2024-02-05T18:26:00.228" v="211" actId="20577"/>
          <ac:spMkLst>
            <pc:docMk/>
            <pc:sldMk cId="0" sldId="289"/>
            <ac:spMk id="369" creationId="{00000000-0000-0000-0000-000000000000}"/>
          </ac:spMkLst>
        </pc:spChg>
      </pc:sldChg>
      <pc:sldChg chg="del">
        <pc:chgData name="Starry, Rachel" userId="4bb4d7db-1cba-46ed-a27f-fbe6a58edae5" providerId="ADAL" clId="{239F8404-1D02-4C18-89B6-00C20DD4A4AA}" dt="2024-02-05T18:23:31.734" v="172" actId="47"/>
        <pc:sldMkLst>
          <pc:docMk/>
          <pc:sldMk cId="0" sldId="295"/>
        </pc:sldMkLst>
      </pc:sldChg>
      <pc:sldChg chg="del">
        <pc:chgData name="Starry, Rachel" userId="4bb4d7db-1cba-46ed-a27f-fbe6a58edae5" providerId="ADAL" clId="{239F8404-1D02-4C18-89B6-00C20DD4A4AA}" dt="2024-02-05T18:25:21.945" v="173" actId="47"/>
        <pc:sldMkLst>
          <pc:docMk/>
          <pc:sldMk cId="1006185504" sldId="298"/>
        </pc:sldMkLst>
      </pc:sldChg>
      <pc:sldChg chg="add">
        <pc:chgData name="Starry, Rachel" userId="4bb4d7db-1cba-46ed-a27f-fbe6a58edae5" providerId="ADAL" clId="{239F8404-1D02-4C18-89B6-00C20DD4A4AA}" dt="2024-02-05T18:25:49.599" v="178" actId="2890"/>
        <pc:sldMkLst>
          <pc:docMk/>
          <pc:sldMk cId="2156199673" sldId="298"/>
        </pc:sldMkLst>
      </pc:sldChg>
      <pc:sldChg chg="del">
        <pc:chgData name="Starry, Rachel" userId="4bb4d7db-1cba-46ed-a27f-fbe6a58edae5" providerId="ADAL" clId="{239F8404-1D02-4C18-89B6-00C20DD4A4AA}" dt="2024-02-05T18:25:28.150" v="174" actId="47"/>
        <pc:sldMkLst>
          <pc:docMk/>
          <pc:sldMk cId="510687420" sldId="299"/>
        </pc:sldMkLst>
      </pc:sldChg>
      <pc:sldChg chg="addSp delSp modSp new mod modClrScheme chgLayout">
        <pc:chgData name="Starry, Rachel" userId="4bb4d7db-1cba-46ed-a27f-fbe6a58edae5" providerId="ADAL" clId="{239F8404-1D02-4C18-89B6-00C20DD4A4AA}" dt="2024-02-05T18:27:23.341" v="261" actId="2711"/>
        <pc:sldMkLst>
          <pc:docMk/>
          <pc:sldMk cId="2302217176" sldId="299"/>
        </pc:sldMkLst>
        <pc:spChg chg="add del mod">
          <ac:chgData name="Starry, Rachel" userId="4bb4d7db-1cba-46ed-a27f-fbe6a58edae5" providerId="ADAL" clId="{239F8404-1D02-4C18-89B6-00C20DD4A4AA}" dt="2024-02-05T18:26:20.620" v="215" actId="700"/>
          <ac:spMkLst>
            <pc:docMk/>
            <pc:sldMk cId="2302217176" sldId="299"/>
            <ac:spMk id="2" creationId="{D23A6150-F3D8-8B8D-B0AB-E745E0437419}"/>
          </ac:spMkLst>
        </pc:spChg>
        <pc:spChg chg="add mod ord">
          <ac:chgData name="Starry, Rachel" userId="4bb4d7db-1cba-46ed-a27f-fbe6a58edae5" providerId="ADAL" clId="{239F8404-1D02-4C18-89B6-00C20DD4A4AA}" dt="2024-02-05T18:27:10.644" v="233" actId="14100"/>
          <ac:spMkLst>
            <pc:docMk/>
            <pc:sldMk cId="2302217176" sldId="299"/>
            <ac:spMk id="3" creationId="{25FE944E-08FB-CE81-8F34-03CAB0182687}"/>
          </ac:spMkLst>
        </pc:spChg>
        <pc:spChg chg="add mod ord">
          <ac:chgData name="Starry, Rachel" userId="4bb4d7db-1cba-46ed-a27f-fbe6a58edae5" providerId="ADAL" clId="{239F8404-1D02-4C18-89B6-00C20DD4A4AA}" dt="2024-02-05T18:27:23.341" v="261" actId="2711"/>
          <ac:spMkLst>
            <pc:docMk/>
            <pc:sldMk cId="2302217176" sldId="299"/>
            <ac:spMk id="4" creationId="{1F212691-9E5E-CC6E-EEAF-504D65CA4B7B}"/>
          </ac:spMkLst>
        </pc:spChg>
      </pc:sldChg>
      <pc:sldChg chg="del">
        <pc:chgData name="Starry, Rachel" userId="4bb4d7db-1cba-46ed-a27f-fbe6a58edae5" providerId="ADAL" clId="{239F8404-1D02-4C18-89B6-00C20DD4A4AA}" dt="2024-02-05T18:25:31.823" v="175" actId="47"/>
        <pc:sldMkLst>
          <pc:docMk/>
          <pc:sldMk cId="2153516419" sldId="300"/>
        </pc:sldMkLst>
      </pc:sldChg>
      <pc:sldChg chg="addSp delSp modSp new mod modClrScheme chgLayout">
        <pc:chgData name="Starry, Rachel" userId="4bb4d7db-1cba-46ed-a27f-fbe6a58edae5" providerId="ADAL" clId="{239F8404-1D02-4C18-89B6-00C20DD4A4AA}" dt="2024-02-05T18:27:44.342" v="280" actId="1035"/>
        <pc:sldMkLst>
          <pc:docMk/>
          <pc:sldMk cId="2352804048" sldId="300"/>
        </pc:sldMkLst>
        <pc:spChg chg="del">
          <ac:chgData name="Starry, Rachel" userId="4bb4d7db-1cba-46ed-a27f-fbe6a58edae5" providerId="ADAL" clId="{239F8404-1D02-4C18-89B6-00C20DD4A4AA}" dt="2024-02-05T18:27:39.873" v="263" actId="700"/>
          <ac:spMkLst>
            <pc:docMk/>
            <pc:sldMk cId="2352804048" sldId="300"/>
            <ac:spMk id="2" creationId="{AD8B22D7-262E-EEF3-9B7D-706B98D28B20}"/>
          </ac:spMkLst>
        </pc:spChg>
        <pc:spChg chg="del">
          <ac:chgData name="Starry, Rachel" userId="4bb4d7db-1cba-46ed-a27f-fbe6a58edae5" providerId="ADAL" clId="{239F8404-1D02-4C18-89B6-00C20DD4A4AA}" dt="2024-02-05T18:27:39.873" v="263" actId="700"/>
          <ac:spMkLst>
            <pc:docMk/>
            <pc:sldMk cId="2352804048" sldId="300"/>
            <ac:spMk id="3" creationId="{243D7416-9B8F-724A-6909-0FC26D4E1ED9}"/>
          </ac:spMkLst>
        </pc:spChg>
        <pc:spChg chg="add mod">
          <ac:chgData name="Starry, Rachel" userId="4bb4d7db-1cba-46ed-a27f-fbe6a58edae5" providerId="ADAL" clId="{239F8404-1D02-4C18-89B6-00C20DD4A4AA}" dt="2024-02-05T18:27:44.342" v="280" actId="1035"/>
          <ac:spMkLst>
            <pc:docMk/>
            <pc:sldMk cId="2352804048" sldId="300"/>
            <ac:spMk id="4" creationId="{C043FA8A-ACBD-58DE-5FCA-A6253EDF87FD}"/>
          </ac:spMkLst>
        </pc:spChg>
        <pc:picChg chg="add mod">
          <ac:chgData name="Starry, Rachel" userId="4bb4d7db-1cba-46ed-a27f-fbe6a58edae5" providerId="ADAL" clId="{239F8404-1D02-4C18-89B6-00C20DD4A4AA}" dt="2024-02-05T18:27:44.342" v="280" actId="1035"/>
          <ac:picMkLst>
            <pc:docMk/>
            <pc:sldMk cId="2352804048" sldId="300"/>
            <ac:picMk id="5" creationId="{43B9A05E-F02B-186F-648A-56F270DEF39D}"/>
          </ac:picMkLst>
        </pc:picChg>
        <pc:picChg chg="add mod">
          <ac:chgData name="Starry, Rachel" userId="4bb4d7db-1cba-46ed-a27f-fbe6a58edae5" providerId="ADAL" clId="{239F8404-1D02-4C18-89B6-00C20DD4A4AA}" dt="2024-02-05T18:27:44.342" v="280" actId="1035"/>
          <ac:picMkLst>
            <pc:docMk/>
            <pc:sldMk cId="2352804048" sldId="300"/>
            <ac:picMk id="6" creationId="{284D51DD-5A77-55E0-98B0-77B81EDFF9D0}"/>
          </ac:picMkLst>
        </pc:picChg>
      </pc:sldChg>
      <pc:sldChg chg="addSp modSp new mod">
        <pc:chgData name="Starry, Rachel" userId="4bb4d7db-1cba-46ed-a27f-fbe6a58edae5" providerId="ADAL" clId="{239F8404-1D02-4C18-89B6-00C20DD4A4AA}" dt="2024-02-05T18:27:59.590" v="295" actId="1035"/>
        <pc:sldMkLst>
          <pc:docMk/>
          <pc:sldMk cId="284729313" sldId="301"/>
        </pc:sldMkLst>
        <pc:spChg chg="add mod">
          <ac:chgData name="Starry, Rachel" userId="4bb4d7db-1cba-46ed-a27f-fbe6a58edae5" providerId="ADAL" clId="{239F8404-1D02-4C18-89B6-00C20DD4A4AA}" dt="2024-02-05T18:27:59.590" v="295" actId="1035"/>
          <ac:spMkLst>
            <pc:docMk/>
            <pc:sldMk cId="284729313" sldId="301"/>
            <ac:spMk id="3" creationId="{E63D7880-ADCA-1C45-973E-9CB932E4BC12}"/>
          </ac:spMkLst>
        </pc:spChg>
        <pc:picChg chg="add mod">
          <ac:chgData name="Starry, Rachel" userId="4bb4d7db-1cba-46ed-a27f-fbe6a58edae5" providerId="ADAL" clId="{239F8404-1D02-4C18-89B6-00C20DD4A4AA}" dt="2024-02-05T18:27:59.590" v="295" actId="1035"/>
          <ac:picMkLst>
            <pc:docMk/>
            <pc:sldMk cId="284729313" sldId="301"/>
            <ac:picMk id="2" creationId="{436A0CF4-27AE-0A78-CA4E-FF8EA7E3ECA9}"/>
          </ac:picMkLst>
        </pc:picChg>
      </pc:sldChg>
      <pc:sldChg chg="addSp modSp new mod modClrScheme chgLayout">
        <pc:chgData name="Starry, Rachel" userId="4bb4d7db-1cba-46ed-a27f-fbe6a58edae5" providerId="ADAL" clId="{239F8404-1D02-4C18-89B6-00C20DD4A4AA}" dt="2024-02-05T18:30:07.140" v="429" actId="20577"/>
        <pc:sldMkLst>
          <pc:docMk/>
          <pc:sldMk cId="920876391" sldId="302"/>
        </pc:sldMkLst>
        <pc:spChg chg="add mod">
          <ac:chgData name="Starry, Rachel" userId="4bb4d7db-1cba-46ed-a27f-fbe6a58edae5" providerId="ADAL" clId="{239F8404-1D02-4C18-89B6-00C20DD4A4AA}" dt="2024-02-05T18:28:45.979" v="349" actId="20577"/>
          <ac:spMkLst>
            <pc:docMk/>
            <pc:sldMk cId="920876391" sldId="302"/>
            <ac:spMk id="2" creationId="{2D0312E2-FE95-D346-4BFA-19CDE97089DD}"/>
          </ac:spMkLst>
        </pc:spChg>
        <pc:spChg chg="add mod">
          <ac:chgData name="Starry, Rachel" userId="4bb4d7db-1cba-46ed-a27f-fbe6a58edae5" providerId="ADAL" clId="{239F8404-1D02-4C18-89B6-00C20DD4A4AA}" dt="2024-02-05T18:30:07.140" v="429" actId="20577"/>
          <ac:spMkLst>
            <pc:docMk/>
            <pc:sldMk cId="920876391" sldId="302"/>
            <ac:spMk id="3" creationId="{663B2F6F-38D4-8DDC-D038-971F734ED0E4}"/>
          </ac:spMkLst>
        </pc:spChg>
      </pc:sldChg>
      <pc:sldChg chg="addSp delSp modSp new mod modClrScheme chgLayout">
        <pc:chgData name="Starry, Rachel" userId="4bb4d7db-1cba-46ed-a27f-fbe6a58edae5" providerId="ADAL" clId="{239F8404-1D02-4C18-89B6-00C20DD4A4AA}" dt="2024-02-06T17:41:06.433" v="449" actId="1035"/>
        <pc:sldMkLst>
          <pc:docMk/>
          <pc:sldMk cId="586108093" sldId="303"/>
        </pc:sldMkLst>
        <pc:spChg chg="del">
          <ac:chgData name="Starry, Rachel" userId="4bb4d7db-1cba-46ed-a27f-fbe6a58edae5" providerId="ADAL" clId="{239F8404-1D02-4C18-89B6-00C20DD4A4AA}" dt="2024-02-06T17:40:46.242" v="432" actId="700"/>
          <ac:spMkLst>
            <pc:docMk/>
            <pc:sldMk cId="586108093" sldId="303"/>
            <ac:spMk id="2" creationId="{53D16AB1-4557-73FA-1BA4-74522B770291}"/>
          </ac:spMkLst>
        </pc:spChg>
        <pc:spChg chg="del">
          <ac:chgData name="Starry, Rachel" userId="4bb4d7db-1cba-46ed-a27f-fbe6a58edae5" providerId="ADAL" clId="{239F8404-1D02-4C18-89B6-00C20DD4A4AA}" dt="2024-02-06T17:40:46.242" v="432" actId="700"/>
          <ac:spMkLst>
            <pc:docMk/>
            <pc:sldMk cId="586108093" sldId="303"/>
            <ac:spMk id="3" creationId="{A6C74434-6B29-5830-BBC4-AD7F56BA2159}"/>
          </ac:spMkLst>
        </pc:spChg>
        <pc:spChg chg="add mod">
          <ac:chgData name="Starry, Rachel" userId="4bb4d7db-1cba-46ed-a27f-fbe6a58edae5" providerId="ADAL" clId="{239F8404-1D02-4C18-89B6-00C20DD4A4AA}" dt="2024-02-06T17:41:06.433" v="449" actId="1035"/>
          <ac:spMkLst>
            <pc:docMk/>
            <pc:sldMk cId="586108093" sldId="303"/>
            <ac:spMk id="4" creationId="{D9AD669C-B4B8-CA72-B0AE-01E8488765FE}"/>
          </ac:spMkLst>
        </pc:spChg>
        <pc:spChg chg="add mod">
          <ac:chgData name="Starry, Rachel" userId="4bb4d7db-1cba-46ed-a27f-fbe6a58edae5" providerId="ADAL" clId="{239F8404-1D02-4C18-89B6-00C20DD4A4AA}" dt="2024-02-06T17:41:06.433" v="449" actId="1035"/>
          <ac:spMkLst>
            <pc:docMk/>
            <pc:sldMk cId="586108093" sldId="303"/>
            <ac:spMk id="6" creationId="{EBE9751C-F605-E61C-85ED-118D25A70528}"/>
          </ac:spMkLst>
        </pc:spChg>
        <pc:picChg chg="add mod">
          <ac:chgData name="Starry, Rachel" userId="4bb4d7db-1cba-46ed-a27f-fbe6a58edae5" providerId="ADAL" clId="{239F8404-1D02-4C18-89B6-00C20DD4A4AA}" dt="2024-02-06T17:41:06.433" v="449" actId="1035"/>
          <ac:picMkLst>
            <pc:docMk/>
            <pc:sldMk cId="586108093" sldId="303"/>
            <ac:picMk id="5" creationId="{51D5D8B9-798D-4640-CEB5-20670342371D}"/>
          </ac:picMkLst>
        </pc:picChg>
      </pc:sldChg>
      <pc:sldChg chg="addSp delSp modSp add del mod">
        <pc:chgData name="Starry, Rachel" userId="4bb4d7db-1cba-46ed-a27f-fbe6a58edae5" providerId="ADAL" clId="{239F8404-1D02-4C18-89B6-00C20DD4A4AA}" dt="2024-02-07T14:05:05.817" v="2271" actId="47"/>
        <pc:sldMkLst>
          <pc:docMk/>
          <pc:sldMk cId="315451679" sldId="304"/>
        </pc:sldMkLst>
        <pc:spChg chg="mod">
          <ac:chgData name="Starry, Rachel" userId="4bb4d7db-1cba-46ed-a27f-fbe6a58edae5" providerId="ADAL" clId="{239F8404-1D02-4C18-89B6-00C20DD4A4AA}" dt="2024-02-06T17:41:38.654" v="455" actId="20577"/>
          <ac:spMkLst>
            <pc:docMk/>
            <pc:sldMk cId="315451679" sldId="304"/>
            <ac:spMk id="4" creationId="{D9AD669C-B4B8-CA72-B0AE-01E8488765FE}"/>
          </ac:spMkLst>
        </pc:spChg>
        <pc:picChg chg="add mod">
          <ac:chgData name="Starry, Rachel" userId="4bb4d7db-1cba-46ed-a27f-fbe6a58edae5" providerId="ADAL" clId="{239F8404-1D02-4C18-89B6-00C20DD4A4AA}" dt="2024-02-06T17:41:41.825" v="471" actId="1035"/>
          <ac:picMkLst>
            <pc:docMk/>
            <pc:sldMk cId="315451679" sldId="304"/>
            <ac:picMk id="2" creationId="{50EA6A65-6072-20AD-53AC-993F779060A2}"/>
          </ac:picMkLst>
        </pc:picChg>
        <pc:picChg chg="del">
          <ac:chgData name="Starry, Rachel" userId="4bb4d7db-1cba-46ed-a27f-fbe6a58edae5" providerId="ADAL" clId="{239F8404-1D02-4C18-89B6-00C20DD4A4AA}" dt="2024-02-06T17:41:22.740" v="451" actId="478"/>
          <ac:picMkLst>
            <pc:docMk/>
            <pc:sldMk cId="315451679" sldId="304"/>
            <ac:picMk id="5" creationId="{51D5D8B9-798D-4640-CEB5-20670342371D}"/>
          </ac:picMkLst>
        </pc:picChg>
      </pc:sldChg>
      <pc:sldChg chg="addSp delSp modSp add mod">
        <pc:chgData name="Starry, Rachel" userId="4bb4d7db-1cba-46ed-a27f-fbe6a58edae5" providerId="ADAL" clId="{239F8404-1D02-4C18-89B6-00C20DD4A4AA}" dt="2024-02-06T17:42:11.619" v="499"/>
        <pc:sldMkLst>
          <pc:docMk/>
          <pc:sldMk cId="1067836816" sldId="305"/>
        </pc:sldMkLst>
        <pc:spChg chg="mod">
          <ac:chgData name="Starry, Rachel" userId="4bb4d7db-1cba-46ed-a27f-fbe6a58edae5" providerId="ADAL" clId="{239F8404-1D02-4C18-89B6-00C20DD4A4AA}" dt="2024-02-06T17:42:11.619" v="499"/>
          <ac:spMkLst>
            <pc:docMk/>
            <pc:sldMk cId="1067836816" sldId="305"/>
            <ac:spMk id="4" creationId="{D9AD669C-B4B8-CA72-B0AE-01E8488765FE}"/>
          </ac:spMkLst>
        </pc:spChg>
        <pc:picChg chg="del">
          <ac:chgData name="Starry, Rachel" userId="4bb4d7db-1cba-46ed-a27f-fbe6a58edae5" providerId="ADAL" clId="{239F8404-1D02-4C18-89B6-00C20DD4A4AA}" dt="2024-02-06T17:42:02.819" v="473" actId="478"/>
          <ac:picMkLst>
            <pc:docMk/>
            <pc:sldMk cId="1067836816" sldId="305"/>
            <ac:picMk id="2" creationId="{50EA6A65-6072-20AD-53AC-993F779060A2}"/>
          </ac:picMkLst>
        </pc:picChg>
        <pc:picChg chg="add mod">
          <ac:chgData name="Starry, Rachel" userId="4bb4d7db-1cba-46ed-a27f-fbe6a58edae5" providerId="ADAL" clId="{239F8404-1D02-4C18-89B6-00C20DD4A4AA}" dt="2024-02-06T17:42:05.900" v="498" actId="1036"/>
          <ac:picMkLst>
            <pc:docMk/>
            <pc:sldMk cId="1067836816" sldId="305"/>
            <ac:picMk id="3" creationId="{FD7AE9A7-E42E-2C00-FEBD-75A8C28C9D87}"/>
          </ac:picMkLst>
        </pc:picChg>
      </pc:sldChg>
      <pc:sldChg chg="addSp delSp modSp new mod">
        <pc:chgData name="Starry, Rachel" userId="4bb4d7db-1cba-46ed-a27f-fbe6a58edae5" providerId="ADAL" clId="{239F8404-1D02-4C18-89B6-00C20DD4A4AA}" dt="2024-02-06T17:43:18.419" v="537"/>
        <pc:sldMkLst>
          <pc:docMk/>
          <pc:sldMk cId="2296611678" sldId="306"/>
        </pc:sldMkLst>
        <pc:spChg chg="mod">
          <ac:chgData name="Starry, Rachel" userId="4bb4d7db-1cba-46ed-a27f-fbe6a58edae5" providerId="ADAL" clId="{239F8404-1D02-4C18-89B6-00C20DD4A4AA}" dt="2024-02-06T17:43:15.600" v="536" actId="20577"/>
          <ac:spMkLst>
            <pc:docMk/>
            <pc:sldMk cId="2296611678" sldId="306"/>
            <ac:spMk id="2" creationId="{903229BE-B428-B1F9-CF19-5B9B5DF03483}"/>
          </ac:spMkLst>
        </pc:spChg>
        <pc:spChg chg="del">
          <ac:chgData name="Starry, Rachel" userId="4bb4d7db-1cba-46ed-a27f-fbe6a58edae5" providerId="ADAL" clId="{239F8404-1D02-4C18-89B6-00C20DD4A4AA}" dt="2024-02-06T17:43:18.419" v="537"/>
          <ac:spMkLst>
            <pc:docMk/>
            <pc:sldMk cId="2296611678" sldId="306"/>
            <ac:spMk id="3" creationId="{90A7505C-FDAD-6D0A-5A76-5D3039EA5C4C}"/>
          </ac:spMkLst>
        </pc:spChg>
        <pc:spChg chg="add mod">
          <ac:chgData name="Starry, Rachel" userId="4bb4d7db-1cba-46ed-a27f-fbe6a58edae5" providerId="ADAL" clId="{239F8404-1D02-4C18-89B6-00C20DD4A4AA}" dt="2024-02-06T17:43:18.419" v="537"/>
          <ac:spMkLst>
            <pc:docMk/>
            <pc:sldMk cId="2296611678" sldId="306"/>
            <ac:spMk id="4" creationId="{D3E3027A-D96B-4B40-DF7D-09A59E16E774}"/>
          </ac:spMkLst>
        </pc:spChg>
      </pc:sldChg>
      <pc:sldChg chg="addSp delSp modSp new mod ord">
        <pc:chgData name="Starry, Rachel" userId="4bb4d7db-1cba-46ed-a27f-fbe6a58edae5" providerId="ADAL" clId="{239F8404-1D02-4C18-89B6-00C20DD4A4AA}" dt="2024-02-07T14:45:48.056" v="2288" actId="20577"/>
        <pc:sldMkLst>
          <pc:docMk/>
          <pc:sldMk cId="3788493729" sldId="307"/>
        </pc:sldMkLst>
        <pc:spChg chg="mod">
          <ac:chgData name="Starry, Rachel" userId="4bb4d7db-1cba-46ed-a27f-fbe6a58edae5" providerId="ADAL" clId="{239F8404-1D02-4C18-89B6-00C20DD4A4AA}" dt="2024-02-06T17:44:16.939" v="639" actId="20577"/>
          <ac:spMkLst>
            <pc:docMk/>
            <pc:sldMk cId="3788493729" sldId="307"/>
            <ac:spMk id="2" creationId="{04065382-7745-E52A-2D09-0EDC7D3E0746}"/>
          </ac:spMkLst>
        </pc:spChg>
        <pc:spChg chg="del">
          <ac:chgData name="Starry, Rachel" userId="4bb4d7db-1cba-46ed-a27f-fbe6a58edae5" providerId="ADAL" clId="{239F8404-1D02-4C18-89B6-00C20DD4A4AA}" dt="2024-02-06T17:44:22.471" v="640"/>
          <ac:spMkLst>
            <pc:docMk/>
            <pc:sldMk cId="3788493729" sldId="307"/>
            <ac:spMk id="3" creationId="{ABEBB626-501F-A381-3E77-B1C470613155}"/>
          </ac:spMkLst>
        </pc:spChg>
        <pc:spChg chg="add mod">
          <ac:chgData name="Starry, Rachel" userId="4bb4d7db-1cba-46ed-a27f-fbe6a58edae5" providerId="ADAL" clId="{239F8404-1D02-4C18-89B6-00C20DD4A4AA}" dt="2024-02-07T14:45:48.056" v="2288" actId="20577"/>
          <ac:spMkLst>
            <pc:docMk/>
            <pc:sldMk cId="3788493729" sldId="307"/>
            <ac:spMk id="4" creationId="{815ED093-D179-905C-B312-05517AB79714}"/>
          </ac:spMkLst>
        </pc:spChg>
      </pc:sldChg>
      <pc:sldChg chg="addSp delSp modSp new mod modClrScheme chgLayout">
        <pc:chgData name="Starry, Rachel" userId="4bb4d7db-1cba-46ed-a27f-fbe6a58edae5" providerId="ADAL" clId="{239F8404-1D02-4C18-89B6-00C20DD4A4AA}" dt="2024-02-06T17:53:23.766" v="1502" actId="20577"/>
        <pc:sldMkLst>
          <pc:docMk/>
          <pc:sldMk cId="1970054938" sldId="308"/>
        </pc:sldMkLst>
        <pc:spChg chg="add mod">
          <ac:chgData name="Starry, Rachel" userId="4bb4d7db-1cba-46ed-a27f-fbe6a58edae5" providerId="ADAL" clId="{239F8404-1D02-4C18-89B6-00C20DD4A4AA}" dt="2024-02-06T17:52:19.303" v="1432"/>
          <ac:spMkLst>
            <pc:docMk/>
            <pc:sldMk cId="1970054938" sldId="308"/>
            <ac:spMk id="2" creationId="{C6EB104B-2002-15E8-39C9-97A77F4BBA9C}"/>
          </ac:spMkLst>
        </pc:spChg>
        <pc:spChg chg="add mod">
          <ac:chgData name="Starry, Rachel" userId="4bb4d7db-1cba-46ed-a27f-fbe6a58edae5" providerId="ADAL" clId="{239F8404-1D02-4C18-89B6-00C20DD4A4AA}" dt="2024-02-06T17:52:19.303" v="1432"/>
          <ac:spMkLst>
            <pc:docMk/>
            <pc:sldMk cId="1970054938" sldId="308"/>
            <ac:spMk id="4" creationId="{024C830B-E488-3A7B-022A-4F585A5DFE08}"/>
          </ac:spMkLst>
        </pc:spChg>
        <pc:spChg chg="add mod ord">
          <ac:chgData name="Starry, Rachel" userId="4bb4d7db-1cba-46ed-a27f-fbe6a58edae5" providerId="ADAL" clId="{239F8404-1D02-4C18-89B6-00C20DD4A4AA}" dt="2024-02-06T17:53:23.766" v="1502" actId="20577"/>
          <ac:spMkLst>
            <pc:docMk/>
            <pc:sldMk cId="1970054938" sldId="308"/>
            <ac:spMk id="5" creationId="{8A262836-97FA-848C-68BD-3A12ECB0040E}"/>
          </ac:spMkLst>
        </pc:spChg>
        <pc:spChg chg="add del mod ord">
          <ac:chgData name="Starry, Rachel" userId="4bb4d7db-1cba-46ed-a27f-fbe6a58edae5" providerId="ADAL" clId="{239F8404-1D02-4C18-89B6-00C20DD4A4AA}" dt="2024-02-06T17:52:25.850" v="1434" actId="478"/>
          <ac:spMkLst>
            <pc:docMk/>
            <pc:sldMk cId="1970054938" sldId="308"/>
            <ac:spMk id="6" creationId="{56011426-D4DA-1DE6-2F58-9948567C258A}"/>
          </ac:spMkLst>
        </pc:spChg>
        <pc:picChg chg="add mod">
          <ac:chgData name="Starry, Rachel" userId="4bb4d7db-1cba-46ed-a27f-fbe6a58edae5" providerId="ADAL" clId="{239F8404-1D02-4C18-89B6-00C20DD4A4AA}" dt="2024-02-06T17:52:19.303" v="1432"/>
          <ac:picMkLst>
            <pc:docMk/>
            <pc:sldMk cId="1970054938" sldId="308"/>
            <ac:picMk id="3" creationId="{484A73C3-BA5B-EAC0-0D67-71B8AB3AA9CD}"/>
          </ac:picMkLst>
        </pc:picChg>
      </pc:sldChg>
      <pc:sldChg chg="addSp delSp modSp add mod">
        <pc:chgData name="Starry, Rachel" userId="4bb4d7db-1cba-46ed-a27f-fbe6a58edae5" providerId="ADAL" clId="{239F8404-1D02-4C18-89B6-00C20DD4A4AA}" dt="2024-02-06T17:53:31.213" v="1530" actId="20577"/>
        <pc:sldMkLst>
          <pc:docMk/>
          <pc:sldMk cId="2727321926" sldId="309"/>
        </pc:sldMkLst>
        <pc:spChg chg="mod">
          <ac:chgData name="Starry, Rachel" userId="4bb4d7db-1cba-46ed-a27f-fbe6a58edae5" providerId="ADAL" clId="{239F8404-1D02-4C18-89B6-00C20DD4A4AA}" dt="2024-02-06T17:52:53.598" v="1472"/>
          <ac:spMkLst>
            <pc:docMk/>
            <pc:sldMk cId="2727321926" sldId="309"/>
            <ac:spMk id="2" creationId="{C6EB104B-2002-15E8-39C9-97A77F4BBA9C}"/>
          </ac:spMkLst>
        </pc:spChg>
        <pc:spChg chg="mod">
          <ac:chgData name="Starry, Rachel" userId="4bb4d7db-1cba-46ed-a27f-fbe6a58edae5" providerId="ADAL" clId="{239F8404-1D02-4C18-89B6-00C20DD4A4AA}" dt="2024-02-06T17:53:31.213" v="1530" actId="20577"/>
          <ac:spMkLst>
            <pc:docMk/>
            <pc:sldMk cId="2727321926" sldId="309"/>
            <ac:spMk id="5" creationId="{8A262836-97FA-848C-68BD-3A12ECB0040E}"/>
          </ac:spMkLst>
        </pc:spChg>
        <pc:picChg chg="del">
          <ac:chgData name="Starry, Rachel" userId="4bb4d7db-1cba-46ed-a27f-fbe6a58edae5" providerId="ADAL" clId="{239F8404-1D02-4C18-89B6-00C20DD4A4AA}" dt="2024-02-06T17:53:01.379" v="1473" actId="478"/>
          <ac:picMkLst>
            <pc:docMk/>
            <pc:sldMk cId="2727321926" sldId="309"/>
            <ac:picMk id="3" creationId="{484A73C3-BA5B-EAC0-0D67-71B8AB3AA9CD}"/>
          </ac:picMkLst>
        </pc:picChg>
        <pc:picChg chg="add mod">
          <ac:chgData name="Starry, Rachel" userId="4bb4d7db-1cba-46ed-a27f-fbe6a58edae5" providerId="ADAL" clId="{239F8404-1D02-4C18-89B6-00C20DD4A4AA}" dt="2024-02-06T17:53:01.931" v="1474"/>
          <ac:picMkLst>
            <pc:docMk/>
            <pc:sldMk cId="2727321926" sldId="309"/>
            <ac:picMk id="6" creationId="{793F8CF0-09CA-9164-551A-20F687DFB033}"/>
          </ac:picMkLst>
        </pc:picChg>
      </pc:sldChg>
      <pc:sldChg chg="addSp delSp modSp add mod">
        <pc:chgData name="Starry, Rachel" userId="4bb4d7db-1cba-46ed-a27f-fbe6a58edae5" providerId="ADAL" clId="{239F8404-1D02-4C18-89B6-00C20DD4A4AA}" dt="2024-02-06T17:54:00.417" v="1534"/>
        <pc:sldMkLst>
          <pc:docMk/>
          <pc:sldMk cId="226337009" sldId="310"/>
        </pc:sldMkLst>
        <pc:spChg chg="mod">
          <ac:chgData name="Starry, Rachel" userId="4bb4d7db-1cba-46ed-a27f-fbe6a58edae5" providerId="ADAL" clId="{239F8404-1D02-4C18-89B6-00C20DD4A4AA}" dt="2024-02-06T17:53:54.012" v="1532"/>
          <ac:spMkLst>
            <pc:docMk/>
            <pc:sldMk cId="226337009" sldId="310"/>
            <ac:spMk id="2" creationId="{C6EB104B-2002-15E8-39C9-97A77F4BBA9C}"/>
          </ac:spMkLst>
        </pc:spChg>
        <pc:picChg chg="del">
          <ac:chgData name="Starry, Rachel" userId="4bb4d7db-1cba-46ed-a27f-fbe6a58edae5" providerId="ADAL" clId="{239F8404-1D02-4C18-89B6-00C20DD4A4AA}" dt="2024-02-06T17:54:00.038" v="1533" actId="478"/>
          <ac:picMkLst>
            <pc:docMk/>
            <pc:sldMk cId="226337009" sldId="310"/>
            <ac:picMk id="3" creationId="{484A73C3-BA5B-EAC0-0D67-71B8AB3AA9CD}"/>
          </ac:picMkLst>
        </pc:picChg>
        <pc:picChg chg="add mod">
          <ac:chgData name="Starry, Rachel" userId="4bb4d7db-1cba-46ed-a27f-fbe6a58edae5" providerId="ADAL" clId="{239F8404-1D02-4C18-89B6-00C20DD4A4AA}" dt="2024-02-06T17:54:00.417" v="1534"/>
          <ac:picMkLst>
            <pc:docMk/>
            <pc:sldMk cId="226337009" sldId="310"/>
            <ac:picMk id="6" creationId="{C88D4D7E-0B62-05C9-4CB9-EE02346899E9}"/>
          </ac:picMkLst>
        </pc:picChg>
      </pc:sldChg>
      <pc:sldChg chg="modSp new mod ord">
        <pc:chgData name="Starry, Rachel" userId="4bb4d7db-1cba-46ed-a27f-fbe6a58edae5" providerId="ADAL" clId="{239F8404-1D02-4C18-89B6-00C20DD4A4AA}" dt="2024-02-06T18:08:46.993" v="2000" actId="113"/>
        <pc:sldMkLst>
          <pc:docMk/>
          <pc:sldMk cId="405525464" sldId="311"/>
        </pc:sldMkLst>
        <pc:spChg chg="mod">
          <ac:chgData name="Starry, Rachel" userId="4bb4d7db-1cba-46ed-a27f-fbe6a58edae5" providerId="ADAL" clId="{239F8404-1D02-4C18-89B6-00C20DD4A4AA}" dt="2024-02-06T17:59:46.152" v="1600" actId="20577"/>
          <ac:spMkLst>
            <pc:docMk/>
            <pc:sldMk cId="405525464" sldId="311"/>
            <ac:spMk id="2" creationId="{071FA500-9E41-91A9-F3B7-566E40E63D0E}"/>
          </ac:spMkLst>
        </pc:spChg>
        <pc:spChg chg="mod">
          <ac:chgData name="Starry, Rachel" userId="4bb4d7db-1cba-46ed-a27f-fbe6a58edae5" providerId="ADAL" clId="{239F8404-1D02-4C18-89B6-00C20DD4A4AA}" dt="2024-02-06T18:08:46.993" v="2000" actId="113"/>
          <ac:spMkLst>
            <pc:docMk/>
            <pc:sldMk cId="405525464" sldId="311"/>
            <ac:spMk id="3" creationId="{B68B0912-6EA5-E8FC-8AC7-8AE0EFE5432C}"/>
          </ac:spMkLst>
        </pc:spChg>
      </pc:sldChg>
      <pc:sldChg chg="modSp add mod">
        <pc:chgData name="Starry, Rachel" userId="4bb4d7db-1cba-46ed-a27f-fbe6a58edae5" providerId="ADAL" clId="{239F8404-1D02-4C18-89B6-00C20DD4A4AA}" dt="2024-02-07T14:47:55.858" v="2333" actId="20577"/>
        <pc:sldMkLst>
          <pc:docMk/>
          <pc:sldMk cId="2758322092" sldId="312"/>
        </pc:sldMkLst>
        <pc:spChg chg="mod">
          <ac:chgData name="Starry, Rachel" userId="4bb4d7db-1cba-46ed-a27f-fbe6a58edae5" providerId="ADAL" clId="{239F8404-1D02-4C18-89B6-00C20DD4A4AA}" dt="2024-02-07T14:47:55.858" v="2333" actId="20577"/>
          <ac:spMkLst>
            <pc:docMk/>
            <pc:sldMk cId="2758322092" sldId="312"/>
            <ac:spMk id="413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30ddc8996_0_1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530ddc8996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30ddc8996_0_1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g530ddc8996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30ddc8996_0_1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530ddc8996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30ddc8996_0_1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g530ddc8996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30ddc8996_0_20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530ddc8996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30ddc8996_0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530ddc8996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530ddc8996_0_2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530ddc8996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41856b7ce5_1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g241856b7ce5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30ddc8996_0_2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g530ddc8996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30ddc8996_0_3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g530ddc8996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530ddc8996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g530ddc899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30ddc8996_0_3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g530ddc8996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15620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530ddc8996_0_3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g530ddc8996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530ddc8996_0_3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g530ddc8996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0e29e549b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g10e29e549b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0e29e549b1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g10e29e549b1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530ddc8996_0_3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g530ddc8996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530ddc8996_0_3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g530ddc8996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34528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530ddc8996_0_3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g530ddc8996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e29e549b1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g10e29e549b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0e29e549b1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g10e29e549b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30ddc8996_0_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530ddc8996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30ddc8996_0_1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530ddc8996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30ddc8996_0_1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530ddc8996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10485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8316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64936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7177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22817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91503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87775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6559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69952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89032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2/5/2024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03327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65401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28998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pittdss-networks202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commons.wikimedia.org/wiki/File:Weighted_Graph.sv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creativecommons.org/publicdomain/zero/1.0/deed.en" TargetMode="External"/><Relationship Id="rId5" Type="http://schemas.openxmlformats.org/officeDocument/2006/relationships/hyperlink" Target="https://en.m.wikipedia.org/wiki/File:CPT-Graphs-directed-weighted-ex1.svg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mailto:rachel.starry@pitt.edu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tworksciencebook.com/chapter/9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en.wikipedia.org/wiki/Zachary%27s_karate_club" TargetMode="External"/><Relationship Id="rId4" Type="http://schemas.openxmlformats.org/officeDocument/2006/relationships/hyperlink" Target="https://github.com/lejomarin/community-network-detection/blob/main/Karate%20club%20-%20network%20dataset.ipynb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orytellingwithdata.com/blog/2014/04/exploratory-vs-explanatory-analysis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scombe%27s_quartet#/media/File:Anscombe's_quartet_3.svg" TargetMode="External"/><Relationship Id="rId2" Type="http://schemas.openxmlformats.org/officeDocument/2006/relationships/hyperlink" Target="https://en.wikipedia.org/wiki/Anscombe%27s_quartet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huffingtonpost.com/2012-11-19-pies_final.jp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en.wikipedia.org/wiki/Choropleth_map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blog.adobe.com/en/2017/02/27/the-power-of-the-palette-why-color-is-key-in-data-visualization-and-how-to-use-it.html#gs.ctra62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adobe.com/en/2017/02/27/the-power-of-the-palette-why-color-is-key-in-data-visualization-and-how-to-use-it.html#gs.ctra62" TargetMode="External"/><Relationship Id="rId2" Type="http://schemas.openxmlformats.org/officeDocument/2006/relationships/hyperlink" Target="https://learnui.design/tools/data-color-picker.html#palette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datawrapper.de/colors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blog.datawrapper.de/color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blog.datawrapper.de/colors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projects.susielu.com/viz-palette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gephi.org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pittdss-networks2024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ephi.org/users/supported-graph-formats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ix_Degrees_of_Kevin_Bacon" TargetMode="External"/><Relationship Id="rId7" Type="http://schemas.openxmlformats.org/officeDocument/2006/relationships/hyperlink" Target="https://creativecommons.org/licenses/by/2.0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commons.wikimedia.org/w/index.php?curid=1724242" TargetMode="External"/><Relationship Id="rId5" Type="http://schemas.openxmlformats.org/officeDocument/2006/relationships/image" Target="../media/image2.jpg"/><Relationship Id="rId4" Type="http://schemas.openxmlformats.org/officeDocument/2006/relationships/hyperlink" Target="http://oracleofbacon.org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gephi/gephi/wiki/Datasets" TargetMode="External"/><Relationship Id="rId3" Type="http://schemas.openxmlformats.org/officeDocument/2006/relationships/hyperlink" Target="http://www.martingrandjean.ch/gephi-introduction/" TargetMode="External"/><Relationship Id="rId7" Type="http://schemas.openxmlformats.org/officeDocument/2006/relationships/hyperlink" Target="http://www.scottbot.net/HIAL/index.html@p=6279.html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.networksciencebook.com/" TargetMode="External"/><Relationship Id="rId5" Type="http://schemas.openxmlformats.org/officeDocument/2006/relationships/hyperlink" Target="https://gephi.org/users/" TargetMode="External"/><Relationship Id="rId10" Type="http://schemas.openxmlformats.org/officeDocument/2006/relationships/hyperlink" Target="https://github.com/briatte/awesome-network-analysis#datasets" TargetMode="External"/><Relationship Id="rId4" Type="http://schemas.openxmlformats.org/officeDocument/2006/relationships/hyperlink" Target="https://seinecle.github.io/gephi-tutorials/generated-html/simple-project-from-a-to-z-en.html" TargetMode="External"/><Relationship Id="rId9" Type="http://schemas.openxmlformats.org/officeDocument/2006/relationships/hyperlink" Target="https://snap.stanford.edu/data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brary.pitt.edu/ask-us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bit.ly/pittdss-networks2024" TargetMode="External"/><Relationship Id="rId4" Type="http://schemas.openxmlformats.org/officeDocument/2006/relationships/hyperlink" Target="mailto:ULS-DigitalScholarshipServices@pitt.edu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/>
        </p:nvSpPr>
        <p:spPr>
          <a:xfrm>
            <a:off x="617550" y="826950"/>
            <a:ext cx="11147700" cy="19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0" anchor="t" anchorCtr="0">
            <a:noAutofit/>
          </a:bodyPr>
          <a:lstStyle/>
          <a:p>
            <a:pPr marL="0" marR="0" lvl="0" indent="0" algn="l" rtl="0">
              <a:lnSpc>
                <a:spcPct val="10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Visualization</a:t>
            </a:r>
            <a:endParaRPr dirty="0"/>
          </a:p>
        </p:txBody>
      </p:sp>
      <p:sp>
        <p:nvSpPr>
          <p:cNvPr id="27" name="Google Shape;27;p5"/>
          <p:cNvSpPr txBox="1"/>
          <p:nvPr/>
        </p:nvSpPr>
        <p:spPr>
          <a:xfrm>
            <a:off x="617550" y="4012701"/>
            <a:ext cx="7771847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ULS Digital Scholarship Workshop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Understanding Networks</a:t>
            </a:r>
            <a:r>
              <a:rPr lang="en-US" sz="2400" i="1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, Part 2</a:t>
            </a:r>
            <a:br>
              <a:rPr lang="en-US" sz="2400" i="0" u="none" strike="noStrike" cap="none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lang="en-US" sz="2400" i="0" u="none" strike="noStrike" cap="none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February 7, 2024</a:t>
            </a:r>
            <a:endParaRPr sz="24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" name="Google Shape;28;p5"/>
          <p:cNvSpPr txBox="1"/>
          <p:nvPr/>
        </p:nvSpPr>
        <p:spPr>
          <a:xfrm>
            <a:off x="617550" y="5776200"/>
            <a:ext cx="92727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Slides available at: </a:t>
            </a:r>
            <a:r>
              <a:rPr lang="en-US" sz="2400" b="1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bit.ly/pittdss-networks2024</a:t>
            </a:r>
            <a:r>
              <a:rPr lang="en-US" sz="2400" b="1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  </a:t>
            </a:r>
            <a:endParaRPr sz="2400" b="1" dirty="0">
              <a:solidFill>
                <a:schemeClr val="bg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Centrality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07" name="Google Shape;207;p20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Four kinds: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Degree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Betweenness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Closeness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Eigenvector centrality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b="1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Degree Centrality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5" name="Google Shape;215;p21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Four kinds: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Degree centrality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</a:t>
            </a:r>
            <a:r>
              <a:rPr lang="en-US" sz="24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measures the sum of each node’s connections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Betweenness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Closeness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Eigenvector centrality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b="1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Degree Centrality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1" name="Google Shape;231;p23"/>
          <p:cNvSpPr txBox="1"/>
          <p:nvPr/>
        </p:nvSpPr>
        <p:spPr>
          <a:xfrm>
            <a:off x="609600" y="1931825"/>
            <a:ext cx="11385900" cy="43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 "/>
            </a:pPr>
            <a:r>
              <a:rPr lang="en-US" sz="2800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Weighted degree</a:t>
            </a:r>
            <a:r>
              <a:rPr lang="en-US" sz="28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combining edge weight with degree</a:t>
            </a:r>
            <a:endParaRPr sz="2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 "/>
            </a:pPr>
            <a:r>
              <a:rPr lang="en-US" sz="2800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Directed degrees</a:t>
            </a:r>
            <a:r>
              <a:rPr lang="en-US" sz="28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combining edge direction with degree (in-degree and out-degree)</a:t>
            </a:r>
            <a:endParaRPr sz="26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644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590"/>
              <a:buFont typeface="Fira Sans"/>
              <a:buChar char=" "/>
            </a:pPr>
            <a:endParaRPr sz="259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32" name="Google Shape;232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67341" y="3544265"/>
            <a:ext cx="2988339" cy="272344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3"/>
          <p:cNvSpPr txBox="1"/>
          <p:nvPr/>
        </p:nvSpPr>
        <p:spPr>
          <a:xfrm>
            <a:off x="6202251" y="5482975"/>
            <a:ext cx="21162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Directed (and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weighted) graph</a:t>
            </a:r>
            <a:endParaRPr sz="1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34" name="Google Shape;234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2409" y="3768317"/>
            <a:ext cx="4333446" cy="247593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3"/>
          <p:cNvSpPr txBox="1"/>
          <p:nvPr/>
        </p:nvSpPr>
        <p:spPr>
          <a:xfrm>
            <a:off x="3641222" y="5621425"/>
            <a:ext cx="22068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Weighted graph</a:t>
            </a:r>
            <a:endParaRPr sz="18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3343700" y="6272895"/>
            <a:ext cx="70992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6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directed weighted graph</a:t>
            </a: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,” 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by Pluke, Wikimedia Commons, </a:t>
            </a:r>
            <a:r>
              <a:rPr lang="en-US" sz="16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0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3"/>
          <p:cNvSpPr/>
          <p:nvPr/>
        </p:nvSpPr>
        <p:spPr>
          <a:xfrm>
            <a:off x="271835" y="6428006"/>
            <a:ext cx="70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6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Weighted Graph</a:t>
            </a:r>
            <a:r>
              <a:rPr lang="en-US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,” by Pk0001, Wikimedia Commons, </a:t>
            </a:r>
            <a:r>
              <a:rPr lang="en-US" sz="1600" u="sng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0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4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Betweenness Centrality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5" name="Google Shape;245;p24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Four kinds: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Degree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Betweenness centrality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how many “shortest paths” across the network </a:t>
            </a:r>
            <a:b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									lead through each node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Closeness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Eigenvector centrality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b="1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Closeness Centrality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Four kinds: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Degree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Betweenness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Closeness centrality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average length of the “shortest path” between a given </a:t>
            </a:r>
            <a:b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								node and all other nodes in the network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Eigenvector centrality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b="1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8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Eigenvector Centrality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7" name="Google Shape;277;p28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Four kinds: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Degree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Betweenness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Closeness centrality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Eigenvector centrality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measures each node’s connection to other highly </a:t>
            </a:r>
            <a:b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								connected nodes (extension of degree centrality)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b="1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0"/>
          <p:cNvSpPr txBox="1"/>
          <p:nvPr/>
        </p:nvSpPr>
        <p:spPr>
          <a:xfrm>
            <a:off x="1518698" y="2199786"/>
            <a:ext cx="9152100" cy="26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2. Network Density</a:t>
            </a:r>
            <a:endParaRPr sz="54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or, “how strongly connected </a:t>
            </a:r>
            <a:br>
              <a:rPr lang="en-US" sz="32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</a:br>
            <a:r>
              <a:rPr lang="en-US" sz="32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is my network?”</a:t>
            </a:r>
            <a:endParaRPr sz="32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2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Density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2" name="Google Shape;312;p32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 "/>
            </a:pPr>
            <a:r>
              <a:rPr lang="en-US" sz="2800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Definition</a:t>
            </a:r>
            <a:r>
              <a:rPr lang="en-US" sz="28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measurement indicating the percentage of potential connections that actually exist among nodes in a network</a:t>
            </a:r>
            <a:br>
              <a:rPr lang="en-US" sz="28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sz="2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463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◦"/>
            </a:pPr>
            <a:r>
              <a:rPr lang="en-US" sz="28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Network-level measurement</a:t>
            </a:r>
            <a:endParaRPr sz="2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b="1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13" name="Google Shape;313;p32"/>
          <p:cNvSpPr txBox="1"/>
          <p:nvPr/>
        </p:nvSpPr>
        <p:spPr>
          <a:xfrm>
            <a:off x="1402200" y="4085825"/>
            <a:ext cx="48156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Roboto"/>
                <a:ea typeface="Roboto"/>
                <a:cs typeface="Roboto"/>
                <a:sym typeface="Roboto"/>
              </a:rPr>
              <a:t>number of edges in network</a:t>
            </a:r>
            <a:endParaRPr sz="2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32"/>
          <p:cNvSpPr txBox="1"/>
          <p:nvPr/>
        </p:nvSpPr>
        <p:spPr>
          <a:xfrm>
            <a:off x="820200" y="4869250"/>
            <a:ext cx="63927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Roboto"/>
                <a:ea typeface="Roboto"/>
                <a:cs typeface="Roboto"/>
                <a:sym typeface="Roboto"/>
              </a:rPr>
              <a:t>number of possible edges in network</a:t>
            </a:r>
            <a:endParaRPr sz="29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5" name="Google Shape;315;p32"/>
          <p:cNvCxnSpPr/>
          <p:nvPr/>
        </p:nvCxnSpPr>
        <p:spPr>
          <a:xfrm>
            <a:off x="707375" y="4812225"/>
            <a:ext cx="6193800" cy="0"/>
          </a:xfrm>
          <a:prstGeom prst="straightConnector1">
            <a:avLst/>
          </a:prstGeom>
          <a:noFill/>
          <a:ln w="762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6" name="Google Shape;31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4175" y="4288350"/>
            <a:ext cx="3276600" cy="104775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2"/>
          <p:cNvSpPr txBox="1"/>
          <p:nvPr/>
        </p:nvSpPr>
        <p:spPr>
          <a:xfrm>
            <a:off x="7974175" y="3466725"/>
            <a:ext cx="3540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for a network </a:t>
            </a:r>
            <a:r>
              <a:rPr lang="en-US" sz="1800" i="1">
                <a:latin typeface="Roboto"/>
                <a:ea typeface="Roboto"/>
                <a:cs typeface="Roboto"/>
                <a:sym typeface="Roboto"/>
              </a:rPr>
              <a:t>G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 made of </a:t>
            </a:r>
            <a:r>
              <a:rPr lang="en-US" sz="1800" i="1"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 nodes and </a:t>
            </a:r>
            <a:r>
              <a:rPr lang="en-US" sz="1800" i="1">
                <a:latin typeface="Roboto"/>
                <a:ea typeface="Roboto"/>
                <a:cs typeface="Roboto"/>
                <a:sym typeface="Roboto"/>
              </a:rPr>
              <a:t>m 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edges: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5"/>
          <p:cNvSpPr txBox="1"/>
          <p:nvPr/>
        </p:nvSpPr>
        <p:spPr>
          <a:xfrm>
            <a:off x="1518698" y="2199786"/>
            <a:ext cx="9152100" cy="26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3. Network Modularity</a:t>
            </a:r>
            <a:endParaRPr sz="54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or, “are there detectable communities</a:t>
            </a:r>
            <a:br>
              <a:rPr lang="en-US" sz="32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</a:br>
            <a:r>
              <a:rPr lang="en-US" sz="32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my network?”</a:t>
            </a:r>
            <a:endParaRPr sz="32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Modularity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55" name="Google Shape;355;p36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 "/>
            </a:pPr>
            <a:r>
              <a:rPr lang="en-US" sz="28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Definition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calculation that identifies communities (“modularity classes”) in a network</a:t>
            </a:r>
            <a:b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463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◦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Network-level measurement</a:t>
            </a: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lang="en-US" sz="2800" b="1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/>
          <p:nvPr/>
        </p:nvSpPr>
        <p:spPr>
          <a:xfrm>
            <a:off x="6096000" y="3857225"/>
            <a:ext cx="5576900" cy="2130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3">
              <a:lumMod val="5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7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Today’s Learning Goals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5" name="Google Shape;45;p7"/>
          <p:cNvSpPr txBox="1"/>
          <p:nvPr/>
        </p:nvSpPr>
        <p:spPr>
          <a:xfrm>
            <a:off x="609600" y="2172853"/>
            <a:ext cx="10972800" cy="36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93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AutoNum type="arabicPeriod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Practice applying </a:t>
            </a:r>
            <a:r>
              <a:rPr lang="en-US" sz="28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key network concepts 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and</a:t>
            </a:r>
            <a:r>
              <a:rPr lang="en-US" sz="28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data visualization best practices</a:t>
            </a: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4064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3F3F3F"/>
              </a:buClr>
              <a:buSzPts val="2800"/>
              <a:buAutoNum type="arabicPeriod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Gain experience with Gephi’s interface and tools for </a:t>
            </a:r>
            <a:r>
              <a:rPr lang="en-US" sz="28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analyzing 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and </a:t>
            </a:r>
            <a:r>
              <a:rPr lang="en-US" sz="28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visualizing 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networks</a:t>
            </a: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46" name="Google Shape;4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2425" y="3959100"/>
            <a:ext cx="1698300" cy="1868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/>
        </p:nvSpPr>
        <p:spPr>
          <a:xfrm>
            <a:off x="6096000" y="4336075"/>
            <a:ext cx="3657000" cy="11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</a:rPr>
              <a:t>Rachel Starry</a:t>
            </a:r>
            <a:endParaRPr sz="1800" dirty="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</a:rPr>
              <a:t>Head of Digital Scholarship Services</a:t>
            </a:r>
            <a:br>
              <a:rPr lang="en-US" sz="1800" dirty="0">
                <a:solidFill>
                  <a:schemeClr val="lt1"/>
                </a:solidFill>
              </a:rPr>
            </a:br>
            <a:r>
              <a:rPr lang="en-US" sz="1800" dirty="0">
                <a:solidFill>
                  <a:schemeClr val="lt1"/>
                </a:solidFill>
              </a:rPr>
              <a:t>University Library System</a:t>
            </a:r>
            <a:endParaRPr sz="1800" dirty="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lt2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bg1">
                    <a:lumMod val="9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rachel.starry@pitt.edu</a:t>
            </a:r>
            <a:endParaRPr sz="1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7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Modularity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63" name="Google Shape;363;p37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Example: Predicting communities – </a:t>
            </a:r>
            <a:r>
              <a:rPr lang="en-US" sz="2800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Belgian mobile call network</a:t>
            </a:r>
            <a:endParaRPr sz="2800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Caveats: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336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600"/>
              <a:buFont typeface="Fira Sans"/>
              <a:buChar char="◦"/>
            </a:pP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Doesn’t work (well) with weighted graphs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336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600"/>
              <a:buFont typeface="Fira Sans"/>
              <a:buChar char="◦"/>
            </a:pP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Doesn’t work (well) with directed graphs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566928" lvl="2" indent="-2082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200"/>
              <a:buFont typeface="Fira Sans"/>
              <a:buChar char="◦"/>
            </a:pPr>
            <a:r>
              <a:rPr lang="en-US" sz="22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In directed graphs, the edge direction significantly affects </a:t>
            </a:r>
            <a:r>
              <a:rPr lang="en-US" sz="2200" i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how</a:t>
            </a:r>
            <a:r>
              <a:rPr lang="en-US" sz="22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a node (and community) is connected to rest of network</a:t>
            </a:r>
            <a:endParaRPr sz="22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lang="en-US" sz="2800" b="1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See also: </a:t>
            </a:r>
            <a:r>
              <a:rPr lang="en-US" sz="2400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Interactive Python notebook 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comparing community-detection algorithms for another famous dataset (</a:t>
            </a:r>
            <a:r>
              <a:rPr lang="en-US" sz="2400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Zachary’s Karate club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8"/>
          <p:cNvSpPr txBox="1"/>
          <p:nvPr/>
        </p:nvSpPr>
        <p:spPr>
          <a:xfrm>
            <a:off x="1518698" y="2183884"/>
            <a:ext cx="9151951" cy="2696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Data Visualization</a:t>
            </a:r>
          </a:p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lt1"/>
                </a:solidFill>
                <a:latin typeface="Fira Sans Medium"/>
                <a:sym typeface="Fira Sans Medium"/>
              </a:rPr>
              <a:t>Best Practices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212691-9E5E-CC6E-EEAF-504D65CA4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ira Sans" panose="020B0503050000020004" pitchFamily="34" charset="0"/>
              </a:rPr>
              <a:t>What is data visualization?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E944E-08FB-CE81-8F34-03CAB0182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556588"/>
            <a:ext cx="11029615" cy="3937518"/>
          </a:xfrm>
        </p:spPr>
        <p:txBody>
          <a:bodyPr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D34817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2400" b="1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Exploratory </a:t>
            </a:r>
            <a:r>
              <a:rPr lang="en-US" sz="2400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visualization: making sense of your data</a:t>
            </a:r>
          </a:p>
          <a:p>
            <a:pPr marL="914400" lvl="0" indent="-3937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404040"/>
              </a:buClr>
              <a:buSzPts val="2600"/>
              <a:buFont typeface="Fira Sans"/>
              <a:buChar char="●"/>
            </a:pPr>
            <a:r>
              <a:rPr lang="en-US" sz="2400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Turning over 100 rocks to find 1 or 2 gems</a:t>
            </a: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D34817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rgbClr val="D34817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2400" b="1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Explanatory </a:t>
            </a:r>
            <a:r>
              <a:rPr lang="en-US" sz="2400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visualization: sharing information with an audience</a:t>
            </a:r>
          </a:p>
          <a:p>
            <a:pPr marL="914400" lvl="0" indent="-3937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404040"/>
              </a:buClr>
              <a:buSzPts val="2600"/>
              <a:buFont typeface="Fira Sans"/>
              <a:buChar char="●"/>
            </a:pPr>
            <a:r>
              <a:rPr lang="en-US" sz="2400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Telling a story about those 1 or 2 gems</a:t>
            </a: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40404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203200" lvl="0" indent="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Source: Storytelling with Data by Cole </a:t>
            </a:r>
            <a:r>
              <a:rPr lang="en-US" sz="1600" dirty="0" err="1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Nussbaumer</a:t>
            </a:r>
            <a:r>
              <a:rPr lang="en-US" sz="1600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1600" dirty="0" err="1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Knaflic</a:t>
            </a:r>
            <a:r>
              <a:rPr lang="en-US" sz="1600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 (</a:t>
            </a:r>
            <a:r>
              <a:rPr lang="en-US" sz="1600" u="sng" dirty="0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2"/>
              </a:rPr>
              <a:t>http://www.storytellingwithdata.com/blog/2014/04/exploratory-vs-explanatory-analysis</a:t>
            </a:r>
            <a:r>
              <a:rPr lang="en-US" sz="1600" dirty="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40404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304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lang="en-US" sz="2400" b="1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02217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2;p9">
            <a:extLst>
              <a:ext uri="{FF2B5EF4-FFF2-40B4-BE49-F238E27FC236}">
                <a16:creationId xmlns:a16="http://schemas.microsoft.com/office/drawing/2014/main" id="{C043FA8A-ACBD-58DE-5FCA-A6253EDF87FD}"/>
              </a:ext>
            </a:extLst>
          </p:cNvPr>
          <p:cNvSpPr txBox="1"/>
          <p:nvPr/>
        </p:nvSpPr>
        <p:spPr>
          <a:xfrm>
            <a:off x="1026050" y="5949704"/>
            <a:ext cx="84828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03200" lvl="0" indent="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Source: Anscombe’s Quartet (</a:t>
            </a:r>
            <a:r>
              <a:rPr lang="en-US" sz="17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2"/>
              </a:rPr>
              <a:t>Wikipedia</a:t>
            </a:r>
            <a:r>
              <a:rPr lang="en-US" sz="170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); </a:t>
            </a:r>
            <a:endParaRPr sz="1700">
              <a:solidFill>
                <a:srgbClr val="40404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203200" lvl="0" indent="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70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Anscombe.svg by Schultz, CC BY-SA 3.0 (</a:t>
            </a:r>
            <a:r>
              <a:rPr lang="en-US" sz="17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Wikimedia Commons</a:t>
            </a:r>
            <a:r>
              <a:rPr lang="en-US" sz="170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) </a:t>
            </a:r>
            <a:endParaRPr sz="1300"/>
          </a:p>
        </p:txBody>
      </p:sp>
      <p:pic>
        <p:nvPicPr>
          <p:cNvPr id="5" name="Google Shape;65;p9">
            <a:extLst>
              <a:ext uri="{FF2B5EF4-FFF2-40B4-BE49-F238E27FC236}">
                <a16:creationId xmlns:a16="http://schemas.microsoft.com/office/drawing/2014/main" id="{43B9A05E-F02B-186F-648A-56F270DEF39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7325" y="1515995"/>
            <a:ext cx="4019609" cy="4357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66;p9">
            <a:extLst>
              <a:ext uri="{FF2B5EF4-FFF2-40B4-BE49-F238E27FC236}">
                <a16:creationId xmlns:a16="http://schemas.microsoft.com/office/drawing/2014/main" id="{284D51DD-5A77-55E0-98B0-77B81EDFF9D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4134" y="1592195"/>
            <a:ext cx="6303274" cy="43575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2804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3;p10">
            <a:extLst>
              <a:ext uri="{FF2B5EF4-FFF2-40B4-BE49-F238E27FC236}">
                <a16:creationId xmlns:a16="http://schemas.microsoft.com/office/drawing/2014/main" id="{436A0CF4-27AE-0A78-CA4E-FF8EA7E3ECA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51400" y="1285151"/>
            <a:ext cx="7795000" cy="467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4;p10">
            <a:extLst>
              <a:ext uri="{FF2B5EF4-FFF2-40B4-BE49-F238E27FC236}">
                <a16:creationId xmlns:a16="http://schemas.microsoft.com/office/drawing/2014/main" id="{E63D7880-ADCA-1C45-973E-9CB932E4BC12}"/>
              </a:ext>
            </a:extLst>
          </p:cNvPr>
          <p:cNvSpPr txBox="1"/>
          <p:nvPr/>
        </p:nvSpPr>
        <p:spPr>
          <a:xfrm>
            <a:off x="1026050" y="5962151"/>
            <a:ext cx="84828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03200" lvl="0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None/>
            </a:pPr>
            <a:r>
              <a:rPr lang="en-US" sz="1700">
                <a:solidFill>
                  <a:srgbClr val="404040"/>
                </a:solidFill>
                <a:latin typeface="Fira Sans"/>
                <a:ea typeface="Fira Sans"/>
                <a:cs typeface="Fira Sans"/>
                <a:sym typeface="Fira Sans"/>
              </a:rPr>
              <a:t>Source: </a:t>
            </a:r>
            <a:r>
              <a:rPr lang="en-US" sz="17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Huffington Post</a:t>
            </a:r>
            <a:endParaRPr sz="1300"/>
          </a:p>
        </p:txBody>
      </p:sp>
    </p:spTree>
    <p:extLst>
      <p:ext uri="{BB962C8B-B14F-4D97-AF65-F5344CB8AC3E}">
        <p14:creationId xmlns:p14="http://schemas.microsoft.com/office/powerpoint/2010/main" val="2847293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312E2-FE95-D346-4BFA-19CDE9708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color in network 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B2F6F-38D4-8DDC-D038-971F734ED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 "/>
            </a:pP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Color scales: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for sequential data</a:t>
            </a:r>
          </a:p>
          <a:p>
            <a:pPr marL="580540" lvl="1" indent="-3429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</a:pPr>
            <a:r>
              <a:rPr lang="en-US" sz="22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in Gephi – coloring nodes by “ranking”</a:t>
            </a:r>
            <a:br>
              <a:rPr lang="en-US" sz="22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br>
              <a:rPr lang="en-US" sz="22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br>
              <a:rPr lang="en-US" sz="22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lang="en-US" sz="22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Color palettes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for categorical data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</a:pPr>
            <a:r>
              <a:rPr lang="en-US" sz="22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in Gephi – coloring nodes by “partition”</a:t>
            </a:r>
            <a:br>
              <a:rPr lang="en-US" sz="22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lang="en-US" sz="22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920876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2;p19">
            <a:extLst>
              <a:ext uri="{FF2B5EF4-FFF2-40B4-BE49-F238E27FC236}">
                <a16:creationId xmlns:a16="http://schemas.microsoft.com/office/drawing/2014/main" id="{D9AD669C-B4B8-CA72-B0AE-01E8488765FE}"/>
              </a:ext>
            </a:extLst>
          </p:cNvPr>
          <p:cNvSpPr txBox="1"/>
          <p:nvPr/>
        </p:nvSpPr>
        <p:spPr>
          <a:xfrm>
            <a:off x="609600" y="1470186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 "/>
            </a:pPr>
            <a:r>
              <a:rPr lang="en-US" sz="28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Color scales: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for sequential data (</a:t>
            </a:r>
            <a:r>
              <a:rPr lang="en-US" sz="2800" u="sng" dirty="0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2"/>
              </a:rPr>
              <a:t>example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  <a:b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b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b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" name="Google Shape;153;p19">
            <a:extLst>
              <a:ext uri="{FF2B5EF4-FFF2-40B4-BE49-F238E27FC236}">
                <a16:creationId xmlns:a16="http://schemas.microsoft.com/office/drawing/2014/main" id="{51D5D8B9-798D-4640-CEB5-2067034237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461" y="2179736"/>
            <a:ext cx="8841476" cy="35180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54;p19">
            <a:extLst>
              <a:ext uri="{FF2B5EF4-FFF2-40B4-BE49-F238E27FC236}">
                <a16:creationId xmlns:a16="http://schemas.microsoft.com/office/drawing/2014/main" id="{EBE9751C-F605-E61C-85ED-118D25A70528}"/>
              </a:ext>
            </a:extLst>
          </p:cNvPr>
          <p:cNvSpPr txBox="1"/>
          <p:nvPr/>
        </p:nvSpPr>
        <p:spPr>
          <a:xfrm>
            <a:off x="873650" y="5789761"/>
            <a:ext cx="84828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03200" lvl="0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Source: Alan Wilson (2017), “</a:t>
            </a:r>
            <a:r>
              <a:rPr lang="en-US" sz="17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4"/>
              </a:rPr>
              <a:t>The Power of the Palette</a:t>
            </a:r>
            <a:r>
              <a:rPr lang="en-US" sz="17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,” Adobe Blog</a:t>
            </a:r>
            <a:endParaRPr sz="130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108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2;p19">
            <a:extLst>
              <a:ext uri="{FF2B5EF4-FFF2-40B4-BE49-F238E27FC236}">
                <a16:creationId xmlns:a16="http://schemas.microsoft.com/office/drawing/2014/main" id="{D9AD669C-B4B8-CA72-B0AE-01E8488765FE}"/>
              </a:ext>
            </a:extLst>
          </p:cNvPr>
          <p:cNvSpPr txBox="1"/>
          <p:nvPr/>
        </p:nvSpPr>
        <p:spPr>
          <a:xfrm>
            <a:off x="609600" y="1470186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 "/>
            </a:pPr>
            <a:r>
              <a:rPr lang="en-US" sz="28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Color palettes: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for categorical data (</a:t>
            </a:r>
            <a:r>
              <a:rPr lang="en-US" sz="2800" u="sng" dirty="0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2"/>
              </a:rPr>
              <a:t>example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  <a:b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b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b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lang="en-US"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lang="en-US"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" name="Google Shape;154;p19">
            <a:extLst>
              <a:ext uri="{FF2B5EF4-FFF2-40B4-BE49-F238E27FC236}">
                <a16:creationId xmlns:a16="http://schemas.microsoft.com/office/drawing/2014/main" id="{EBE9751C-F605-E61C-85ED-118D25A70528}"/>
              </a:ext>
            </a:extLst>
          </p:cNvPr>
          <p:cNvSpPr txBox="1"/>
          <p:nvPr/>
        </p:nvSpPr>
        <p:spPr>
          <a:xfrm>
            <a:off x="873650" y="5789761"/>
            <a:ext cx="84828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03200" lvl="0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None/>
            </a:pPr>
            <a:r>
              <a:rPr lang="en-US" sz="17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Source: Alan Wilson (2017), “</a:t>
            </a:r>
            <a:r>
              <a:rPr lang="en-US" sz="17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The Power of the Palette</a:t>
            </a:r>
            <a:r>
              <a:rPr lang="en-US" sz="17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,” Adobe Blog</a:t>
            </a:r>
            <a:endParaRPr sz="1300">
              <a:solidFill>
                <a:schemeClr val="dk2"/>
              </a:solidFill>
            </a:endParaRPr>
          </a:p>
        </p:txBody>
      </p:sp>
      <p:pic>
        <p:nvPicPr>
          <p:cNvPr id="3" name="Google Shape;174;p21">
            <a:extLst>
              <a:ext uri="{FF2B5EF4-FFF2-40B4-BE49-F238E27FC236}">
                <a16:creationId xmlns:a16="http://schemas.microsoft.com/office/drawing/2014/main" id="{FD7AE9A7-E42E-2C00-FEBD-75A8C28C9D8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180400"/>
            <a:ext cx="11947699" cy="3252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78368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0;p26">
            <a:extLst>
              <a:ext uri="{FF2B5EF4-FFF2-40B4-BE49-F238E27FC236}">
                <a16:creationId xmlns:a16="http://schemas.microsoft.com/office/drawing/2014/main" id="{C6EB104B-2002-15E8-39C9-97A77F4BBA9C}"/>
              </a:ext>
            </a:extLst>
          </p:cNvPr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Things to consider:</a:t>
            </a: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336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600"/>
              <a:buFont typeface="Fira Sans"/>
              <a:buChar char="◦"/>
            </a:pP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Grey is a very useful color!</a:t>
            </a:r>
            <a:endParaRPr sz="26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" name="Google Shape;221;p26">
            <a:extLst>
              <a:ext uri="{FF2B5EF4-FFF2-40B4-BE49-F238E27FC236}">
                <a16:creationId xmlns:a16="http://schemas.microsoft.com/office/drawing/2014/main" id="{484A73C3-BA5B-EAC0-0D67-71B8AB3AA9C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90550" y="3149550"/>
            <a:ext cx="8335564" cy="31623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22;p26">
            <a:extLst>
              <a:ext uri="{FF2B5EF4-FFF2-40B4-BE49-F238E27FC236}">
                <a16:creationId xmlns:a16="http://schemas.microsoft.com/office/drawing/2014/main" id="{024C830B-E488-3A7B-022A-4F585A5DFE08}"/>
              </a:ext>
            </a:extLst>
          </p:cNvPr>
          <p:cNvSpPr txBox="1"/>
          <p:nvPr/>
        </p:nvSpPr>
        <p:spPr>
          <a:xfrm>
            <a:off x="873650" y="6251400"/>
            <a:ext cx="96429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03200" lvl="0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Source: Lisa Charlotte Rost (2018), “</a:t>
            </a:r>
            <a:r>
              <a:rPr lang="en-US" sz="16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What to consider when choosing colors for data visualization</a:t>
            </a:r>
            <a:r>
              <a:rPr lang="en-US" sz="16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,” Chartable</a:t>
            </a:r>
            <a:endParaRPr sz="160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A262836-97FA-848C-68BD-3A12ECB00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principles for color</a:t>
            </a:r>
          </a:p>
        </p:txBody>
      </p:sp>
    </p:spTree>
    <p:extLst>
      <p:ext uri="{BB962C8B-B14F-4D97-AF65-F5344CB8AC3E}">
        <p14:creationId xmlns:p14="http://schemas.microsoft.com/office/powerpoint/2010/main" val="19700549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0;p26">
            <a:extLst>
              <a:ext uri="{FF2B5EF4-FFF2-40B4-BE49-F238E27FC236}">
                <a16:creationId xmlns:a16="http://schemas.microsoft.com/office/drawing/2014/main" id="{C6EB104B-2002-15E8-39C9-97A77F4BBA9C}"/>
              </a:ext>
            </a:extLst>
          </p:cNvPr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Things to consider:</a:t>
            </a: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336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600"/>
              <a:buFont typeface="Fira Sans"/>
              <a:buChar char="◦"/>
            </a:pP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How many different colors are necessary? (ideally, &lt; 7)</a:t>
            </a:r>
          </a:p>
          <a:p>
            <a:pPr marL="384048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" name="Google Shape;222;p26">
            <a:extLst>
              <a:ext uri="{FF2B5EF4-FFF2-40B4-BE49-F238E27FC236}">
                <a16:creationId xmlns:a16="http://schemas.microsoft.com/office/drawing/2014/main" id="{024C830B-E488-3A7B-022A-4F585A5DFE08}"/>
              </a:ext>
            </a:extLst>
          </p:cNvPr>
          <p:cNvSpPr txBox="1"/>
          <p:nvPr/>
        </p:nvSpPr>
        <p:spPr>
          <a:xfrm>
            <a:off x="873650" y="6251400"/>
            <a:ext cx="96429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03200" lvl="0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Source: Lisa Charlotte Rost (2018), “</a:t>
            </a:r>
            <a:r>
              <a:rPr lang="en-US" sz="16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2"/>
              </a:rPr>
              <a:t>What to consider when choosing colors for data visualization</a:t>
            </a:r>
            <a:r>
              <a:rPr lang="en-US" sz="16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,” Chartable</a:t>
            </a:r>
            <a:endParaRPr sz="160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A262836-97FA-848C-68BD-3A12ECB00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principles for color</a:t>
            </a:r>
          </a:p>
        </p:txBody>
      </p:sp>
      <p:pic>
        <p:nvPicPr>
          <p:cNvPr id="6" name="Google Shape;201;p24">
            <a:extLst>
              <a:ext uri="{FF2B5EF4-FFF2-40B4-BE49-F238E27FC236}">
                <a16:creationId xmlns:a16="http://schemas.microsoft.com/office/drawing/2014/main" id="{C88D4D7E-0B62-05C9-4CB9-EE02346899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550" y="3149550"/>
            <a:ext cx="8335564" cy="316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337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/>
        </p:nvSpPr>
        <p:spPr>
          <a:xfrm>
            <a:off x="1518700" y="2191830"/>
            <a:ext cx="9152100" cy="12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accent3">
                    <a:lumMod val="50000"/>
                  </a:schemeClr>
                </a:solidFill>
                <a:latin typeface="Fira Sans Medium"/>
                <a:sym typeface="Fira Sans Medium"/>
              </a:rPr>
              <a:t>Your Interests?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6" name="Google Shape;56;p8"/>
          <p:cNvSpPr txBox="1"/>
          <p:nvPr/>
        </p:nvSpPr>
        <p:spPr>
          <a:xfrm>
            <a:off x="2712900" y="3772450"/>
            <a:ext cx="67662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Fira Sans"/>
                <a:ea typeface="Fira Sans"/>
                <a:cs typeface="Fira Sans"/>
                <a:sym typeface="Fira Sans"/>
              </a:rPr>
              <a:t>What kinds of </a:t>
            </a:r>
            <a:r>
              <a:rPr lang="en-US" sz="2400" b="1" dirty="0">
                <a:latin typeface="Fira Sans"/>
                <a:ea typeface="Fira Sans"/>
                <a:cs typeface="Fira Sans"/>
                <a:sym typeface="Fira Sans"/>
              </a:rPr>
              <a:t>data</a:t>
            </a:r>
            <a:r>
              <a:rPr lang="en-US" sz="2400" dirty="0">
                <a:latin typeface="Fira Sans"/>
                <a:ea typeface="Fira Sans"/>
                <a:cs typeface="Fira Sans"/>
                <a:sym typeface="Fira Sans"/>
              </a:rPr>
              <a:t> or research </a:t>
            </a:r>
            <a:r>
              <a:rPr lang="en-US" sz="2400" b="1" dirty="0">
                <a:latin typeface="Fira Sans"/>
                <a:ea typeface="Fira Sans"/>
                <a:cs typeface="Fira Sans"/>
                <a:sym typeface="Fira Sans"/>
              </a:rPr>
              <a:t>materials</a:t>
            </a:r>
            <a:r>
              <a:rPr lang="en-US" sz="2400" dirty="0">
                <a:latin typeface="Fira Sans"/>
                <a:ea typeface="Fira Sans"/>
                <a:cs typeface="Fira Sans"/>
                <a:sym typeface="Fira Sans"/>
              </a:rPr>
              <a:t> do you want to explore using networks?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Fira Sans"/>
                <a:ea typeface="Fira Sans"/>
                <a:cs typeface="Fira Sans"/>
                <a:sym typeface="Fira Sans"/>
              </a:rPr>
              <a:t>What </a:t>
            </a:r>
            <a:r>
              <a:rPr lang="en-US" sz="2400" b="1" dirty="0">
                <a:latin typeface="Fira Sans"/>
                <a:ea typeface="Fira Sans"/>
                <a:cs typeface="Fira Sans"/>
                <a:sym typeface="Fira Sans"/>
              </a:rPr>
              <a:t>disciplines</a:t>
            </a:r>
            <a:r>
              <a:rPr lang="en-US" sz="2400" dirty="0">
                <a:latin typeface="Fira Sans"/>
                <a:ea typeface="Fira Sans"/>
                <a:cs typeface="Fira Sans"/>
                <a:sym typeface="Fira Sans"/>
              </a:rPr>
              <a:t> are you coming from? What research </a:t>
            </a:r>
            <a:r>
              <a:rPr lang="en-US" sz="2400" b="1" dirty="0">
                <a:latin typeface="Fira Sans"/>
                <a:ea typeface="Fira Sans"/>
                <a:cs typeface="Fira Sans"/>
                <a:sym typeface="Fira Sans"/>
              </a:rPr>
              <a:t>questions</a:t>
            </a:r>
            <a:r>
              <a:rPr lang="en-US" sz="2400" dirty="0">
                <a:latin typeface="Fira Sans"/>
                <a:ea typeface="Fira Sans"/>
                <a:cs typeface="Fira Sans"/>
                <a:sym typeface="Fira Sans"/>
              </a:rPr>
              <a:t> do you want to explore?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0;p26">
            <a:extLst>
              <a:ext uri="{FF2B5EF4-FFF2-40B4-BE49-F238E27FC236}">
                <a16:creationId xmlns:a16="http://schemas.microsoft.com/office/drawing/2014/main" id="{C6EB104B-2002-15E8-39C9-97A77F4BBA9C}"/>
              </a:ext>
            </a:extLst>
          </p:cNvPr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Things to consider:</a:t>
            </a: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336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600"/>
              <a:buFont typeface="Fira Sans"/>
              <a:buChar char="◦"/>
            </a:pP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Follow established standards: dark colors for high values, light colors for low values</a:t>
            </a:r>
          </a:p>
          <a:p>
            <a:pPr marL="384048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" name="Google Shape;222;p26">
            <a:extLst>
              <a:ext uri="{FF2B5EF4-FFF2-40B4-BE49-F238E27FC236}">
                <a16:creationId xmlns:a16="http://schemas.microsoft.com/office/drawing/2014/main" id="{024C830B-E488-3A7B-022A-4F585A5DFE08}"/>
              </a:ext>
            </a:extLst>
          </p:cNvPr>
          <p:cNvSpPr txBox="1"/>
          <p:nvPr/>
        </p:nvSpPr>
        <p:spPr>
          <a:xfrm>
            <a:off x="873650" y="6251400"/>
            <a:ext cx="96429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03200" lvl="0" indent="0" algn="l" rtl="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Source: Lisa Charlotte Rost (2018), “</a:t>
            </a:r>
            <a:r>
              <a:rPr lang="en-US" sz="1600" u="sng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2"/>
              </a:rPr>
              <a:t>What to consider when choosing colors for data visualization</a:t>
            </a:r>
            <a:r>
              <a:rPr lang="en-US" sz="16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,” Chartable</a:t>
            </a:r>
            <a:endParaRPr sz="160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A262836-97FA-848C-68BD-3A12ECB00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principles for color</a:t>
            </a:r>
          </a:p>
        </p:txBody>
      </p:sp>
      <p:pic>
        <p:nvPicPr>
          <p:cNvPr id="6" name="Google Shape;231;p27">
            <a:extLst>
              <a:ext uri="{FF2B5EF4-FFF2-40B4-BE49-F238E27FC236}">
                <a16:creationId xmlns:a16="http://schemas.microsoft.com/office/drawing/2014/main" id="{793F8CF0-09CA-9164-551A-20F687DFB03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550" y="3149547"/>
            <a:ext cx="8335576" cy="31623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27321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229BE-B428-B1F9-CF19-5B9B5DF03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visually accessible colors</a:t>
            </a:r>
          </a:p>
        </p:txBody>
      </p:sp>
      <p:sp>
        <p:nvSpPr>
          <p:cNvPr id="4" name="Google Shape;182;p22">
            <a:extLst>
              <a:ext uri="{FF2B5EF4-FFF2-40B4-BE49-F238E27FC236}">
                <a16:creationId xmlns:a16="http://schemas.microsoft.com/office/drawing/2014/main" id="{D3E3027A-D96B-4B40-DF7D-09A59E16E77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025" y="2181225"/>
            <a:ext cx="11029950" cy="367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VizPalette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 </a:t>
            </a:r>
            <a:r>
              <a:rPr lang="en-US" sz="2800" u="sng" dirty="0">
                <a:solidFill>
                  <a:schemeClr val="hlink"/>
                </a:solidFill>
                <a:latin typeface="Fira Sans"/>
                <a:ea typeface="Fira Sans"/>
                <a:cs typeface="Fira Sans"/>
                <a:sym typeface="Fira Sans"/>
                <a:hlinkClick r:id="rId2"/>
              </a:rPr>
              <a:t>projects.susielu.com/viz-palette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2800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2966116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FA500-9E41-91A9-F3B7-566E40E63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customizing network appearance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B0912-6EA5-E8FC-8AC7-8AE0EFE54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None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The primary goal of an </a:t>
            </a: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exploratory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network visualization is to </a:t>
            </a: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uncover patterns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for you to explore further.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None/>
            </a:pPr>
            <a:endParaRPr lang="en-US"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endParaRPr lang="en-US"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None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The primary goal of an </a:t>
            </a: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explanatory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network visualization is to </a:t>
            </a: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make a readable representation 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of your network or the </a:t>
            </a: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specific patterns/findings 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you want to communicate to readers.</a:t>
            </a:r>
            <a:endParaRPr lang="en-US" sz="2400" dirty="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4055254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65382-7745-E52A-2D09-0EDC7D3E0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for network visualizations</a:t>
            </a:r>
          </a:p>
        </p:txBody>
      </p:sp>
      <p:sp>
        <p:nvSpPr>
          <p:cNvPr id="4" name="Google Shape;182;p22">
            <a:extLst>
              <a:ext uri="{FF2B5EF4-FFF2-40B4-BE49-F238E27FC236}">
                <a16:creationId xmlns:a16="http://schemas.microsoft.com/office/drawing/2014/main" id="{815ED093-D179-905C-B312-05517AB7971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025" y="2181225"/>
            <a:ext cx="11029950" cy="3678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799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Be intentional about how you map variables to node and/or edge appearance.</a:t>
            </a:r>
            <a:b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lang="en-US"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2799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Document your exploratory visualization process</a:t>
            </a: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b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(both for later reproducing graphs and tracking the patterns you discover through exploratory visualization)</a:t>
            </a:r>
            <a:b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lang="en-US"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2799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Save your network data separately from your visualizations.</a:t>
            </a:r>
            <a:b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(save entire project as .</a:t>
            </a:r>
            <a:r>
              <a:rPr lang="en-US" sz="20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gephi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AND export data as .csv or .</a:t>
            </a:r>
            <a:r>
              <a:rPr lang="en-US" sz="20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gml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AND export graphs as .</a:t>
            </a:r>
            <a:r>
              <a:rPr lang="en-US" sz="20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svg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or .</a:t>
            </a:r>
            <a:r>
              <a:rPr lang="en-US" sz="20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png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</a:p>
          <a:p>
            <a:pPr marL="42799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endParaRPr lang="en-US" sz="26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2799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endParaRPr lang="en-US"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37884937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8"/>
          <p:cNvSpPr txBox="1"/>
          <p:nvPr/>
        </p:nvSpPr>
        <p:spPr>
          <a:xfrm>
            <a:off x="1518698" y="2183884"/>
            <a:ext cx="9151951" cy="2696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Gephi Walkthrough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61996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9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Gephi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79" name="Google Shape;379;p39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“The Open Graph Viz Platform”  </a:t>
            </a:r>
            <a:r>
              <a:rPr lang="en-US" sz="28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gephi.org</a:t>
            </a:r>
            <a:endParaRPr sz="2800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Benefits of using Gephi for network analysis: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Free and open-source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Robust user community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Lots of plugins to extend functionality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Built-in calculations for centrality, density, and modularity</a:t>
            </a:r>
            <a:endParaRPr sz="1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209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Import and export network data easily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0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Data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87" name="Google Shape;387;p40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56845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470"/>
              <a:buFont typeface="Fira Sans"/>
              <a:buChar char=" "/>
            </a:pPr>
            <a:r>
              <a:rPr lang="en-US" sz="247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Gephi requires two files to create a network graph:</a:t>
            </a:r>
            <a:endParaRPr sz="23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09232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215"/>
              <a:buFont typeface="Calibri"/>
              <a:buChar char="◦"/>
            </a:pPr>
            <a:r>
              <a:rPr lang="en-US" sz="2215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 list of</a:t>
            </a:r>
            <a:r>
              <a:rPr lang="en-US" sz="2215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nodes</a:t>
            </a:r>
            <a:endParaRPr sz="20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09232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215"/>
              <a:buFont typeface="Calibri"/>
              <a:buChar char="◦"/>
            </a:pPr>
            <a:r>
              <a:rPr lang="en-US" sz="2215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 list of </a:t>
            </a:r>
            <a:r>
              <a:rPr lang="en-US" sz="2215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edges</a:t>
            </a:r>
            <a:endParaRPr sz="20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0" indent="-54927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215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1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Data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95" name="Google Shape;395;p41"/>
          <p:cNvSpPr txBox="1"/>
          <p:nvPr/>
        </p:nvSpPr>
        <p:spPr>
          <a:xfrm>
            <a:off x="609600" y="1723625"/>
            <a:ext cx="11385900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44145" algn="l" rtl="0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270"/>
              <a:buFont typeface="Calibri"/>
              <a:buChar char=" "/>
            </a:pPr>
            <a:r>
              <a:rPr lang="en-US" sz="2270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Node lists </a:t>
            </a:r>
            <a:r>
              <a:rPr lang="en-US" sz="227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require two attributes/columns:</a:t>
            </a:r>
            <a:endParaRPr sz="21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6532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015"/>
              <a:buFont typeface="Fira Sans"/>
              <a:buChar char="◦"/>
            </a:pPr>
            <a:r>
              <a:rPr lang="en-US" sz="2015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List of objects (“name”)</a:t>
            </a:r>
            <a:endParaRPr sz="1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6532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015"/>
              <a:buFont typeface="Fira Sans"/>
              <a:buChar char="◦"/>
            </a:pPr>
            <a:r>
              <a:rPr lang="en-US" sz="2015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List of unique identifiers (“ID”)</a:t>
            </a:r>
            <a:endParaRPr sz="1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6532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015"/>
              <a:buFont typeface="Fira Sans"/>
              <a:buChar char="◦"/>
            </a:pPr>
            <a:r>
              <a:rPr lang="en-US" sz="2015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Optional: other attributes describing your nodes</a:t>
            </a:r>
            <a:endParaRPr sz="1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0" indent="-54927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015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396" name="Google Shape;396;p41"/>
          <p:cNvPicPr preferRelativeResize="0"/>
          <p:nvPr/>
        </p:nvPicPr>
        <p:blipFill rotWithShape="1">
          <a:blip r:embed="rId3">
            <a:alphaModFix/>
          </a:blip>
          <a:srcRect t="27934" r="77323" b="47529"/>
          <a:stretch/>
        </p:blipFill>
        <p:spPr>
          <a:xfrm>
            <a:off x="890550" y="3390900"/>
            <a:ext cx="5646202" cy="343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42"/>
          <p:cNvPicPr preferRelativeResize="0"/>
          <p:nvPr/>
        </p:nvPicPr>
        <p:blipFill rotWithShape="1">
          <a:blip r:embed="rId3">
            <a:alphaModFix/>
          </a:blip>
          <a:srcRect t="27163" r="72707" b="47941"/>
          <a:stretch/>
        </p:blipFill>
        <p:spPr>
          <a:xfrm>
            <a:off x="890550" y="3467200"/>
            <a:ext cx="6548650" cy="3360126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42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Data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05" name="Google Shape;405;p42"/>
          <p:cNvSpPr txBox="1"/>
          <p:nvPr/>
        </p:nvSpPr>
        <p:spPr>
          <a:xfrm>
            <a:off x="609600" y="1707025"/>
            <a:ext cx="11385900" cy="23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44145" algn="l" rtl="0">
              <a:lnSpc>
                <a:spcPct val="7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270"/>
              <a:buFont typeface="Calibri"/>
              <a:buChar char=" "/>
            </a:pPr>
            <a:r>
              <a:rPr lang="en-US" sz="2270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Edge lists </a:t>
            </a:r>
            <a:r>
              <a:rPr lang="en-US" sz="227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require two attributes/columns:</a:t>
            </a:r>
            <a:endParaRPr sz="21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6532" algn="l" rtl="0">
              <a:lnSpc>
                <a:spcPct val="7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015"/>
              <a:buFont typeface="Fira Sans"/>
              <a:buChar char="◦"/>
            </a:pPr>
            <a:r>
              <a:rPr lang="en-US" sz="2015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List of “source” nodes</a:t>
            </a:r>
            <a:endParaRPr sz="1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6532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015"/>
              <a:buFont typeface="Fira Sans"/>
              <a:buChar char="◦"/>
            </a:pPr>
            <a:r>
              <a:rPr lang="en-US" sz="2015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List of “target” nodes</a:t>
            </a:r>
            <a:endParaRPr sz="1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6532" algn="l" rtl="0">
              <a:lnSpc>
                <a:spcPct val="7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015"/>
              <a:buFont typeface="Fira Sans"/>
              <a:buChar char="◦"/>
            </a:pPr>
            <a:r>
              <a:rPr lang="en-US" sz="2015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Optional: type (should be “directed” or “undirected”), weight </a:t>
            </a:r>
            <a:endParaRPr sz="2015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Fira Sans"/>
              <a:buChar char=" "/>
            </a:pPr>
            <a:endParaRPr sz="2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3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Gephi Walkthrough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13" name="Google Shape;413;p43"/>
          <p:cNvSpPr txBox="1"/>
          <p:nvPr/>
        </p:nvSpPr>
        <p:spPr>
          <a:xfrm>
            <a:off x="609600" y="1931825"/>
            <a:ext cx="11385900" cy="41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Navigate to 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  <a:hlinkClick r:id="rId3"/>
              </a:rPr>
              <a:t>bit.ly/pittdss-networks2024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and download the repository as a .zip file.</a:t>
            </a:r>
          </a:p>
          <a:p>
            <a:pPr marL="91440" lvl="0" indent="-1778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Option #1: create a network graph from node and edge lists</a:t>
            </a: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8923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19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Use the node and edge lists (.csv files) in the “Les </a:t>
            </a:r>
            <a:r>
              <a:rPr lang="en-US" sz="24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Miserables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Character Relationships” folder</a:t>
            </a:r>
            <a:endParaRPr sz="19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Option #2: open a network graph file (in a </a:t>
            </a:r>
            <a:r>
              <a:rPr lang="en-US" sz="28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supported file format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  <a:endParaRPr sz="28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8923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1900"/>
              <a:buFont typeface="Fira Sans"/>
              <a:buChar char="◦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Use any of the 4 example .</a:t>
            </a:r>
            <a:r>
              <a:rPr lang="en-US" sz="24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gml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or .</a:t>
            </a:r>
            <a:r>
              <a:rPr lang="en-US" sz="24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graphml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files from the repository</a:t>
            </a:r>
            <a:endParaRPr sz="29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/>
        </p:nvSpPr>
        <p:spPr>
          <a:xfrm>
            <a:off x="1518700" y="744031"/>
            <a:ext cx="9152100" cy="8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What is a “network”?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72" name="Google Shape;72;p10"/>
          <p:cNvSpPr txBox="1"/>
          <p:nvPr/>
        </p:nvSpPr>
        <p:spPr>
          <a:xfrm>
            <a:off x="1097275" y="1845727"/>
            <a:ext cx="1005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40" lvl="0" indent="-1651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600"/>
              <a:buFont typeface="Calibri"/>
              <a:buChar char=" "/>
            </a:pPr>
            <a:r>
              <a:rPr lang="en-US" sz="26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Example</a:t>
            </a: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</a:t>
            </a:r>
            <a:r>
              <a:rPr lang="en-US" sz="26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Six Degrees of Kevin Bacon</a:t>
            </a:r>
            <a:r>
              <a:rPr lang="en-US" sz="2600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(and </a:t>
            </a:r>
            <a:r>
              <a:rPr lang="en-US" sz="26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Oracle of Bacon</a:t>
            </a:r>
            <a:r>
              <a:rPr lang="en-US" sz="26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  <a:endParaRPr sz="26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701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000"/>
              <a:buFont typeface="Fira Sans"/>
              <a:buChar char="◦"/>
            </a:pP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“a parlor game based on the </a:t>
            </a:r>
            <a:r>
              <a:rPr lang="en-US" sz="2000" i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six degrees of separation 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or </a:t>
            </a:r>
            <a:r>
              <a:rPr lang="en-US" sz="2000" i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small world 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concept”</a:t>
            </a:r>
            <a:endParaRPr sz="16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431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304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2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73" name="Google Shape;73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55913" y="2909137"/>
            <a:ext cx="2796363" cy="3493559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0"/>
          <p:cNvSpPr/>
          <p:nvPr/>
        </p:nvSpPr>
        <p:spPr>
          <a:xfrm>
            <a:off x="455931" y="6477006"/>
            <a:ext cx="70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“</a:t>
            </a:r>
            <a:r>
              <a:rPr lang="en-US" sz="1600" u="sng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Kevin Bacon</a:t>
            </a:r>
            <a:r>
              <a:rPr lang="en-US" sz="16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,” by SAGIndie from Hollywood, USA - Flickr, </a:t>
            </a:r>
            <a:r>
              <a:rPr lang="en-US" sz="1600" u="sng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 2.0</a:t>
            </a:r>
            <a:endParaRPr sz="160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5" name="Google Shape;75;p10"/>
          <p:cNvSpPr/>
          <p:nvPr/>
        </p:nvSpPr>
        <p:spPr>
          <a:xfrm>
            <a:off x="6719663" y="3358932"/>
            <a:ext cx="914400" cy="897900"/>
          </a:xfrm>
          <a:prstGeom prst="ellipse">
            <a:avLst/>
          </a:prstGeom>
          <a:solidFill>
            <a:srgbClr val="D34817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0"/>
          <p:cNvSpPr/>
          <p:nvPr/>
        </p:nvSpPr>
        <p:spPr>
          <a:xfrm>
            <a:off x="7786463" y="4813658"/>
            <a:ext cx="914400" cy="897900"/>
          </a:xfrm>
          <a:prstGeom prst="ellipse">
            <a:avLst/>
          </a:prstGeom>
          <a:solidFill>
            <a:srgbClr val="D34817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0"/>
          <p:cNvSpPr/>
          <p:nvPr/>
        </p:nvSpPr>
        <p:spPr>
          <a:xfrm>
            <a:off x="9352631" y="3950242"/>
            <a:ext cx="914400" cy="897900"/>
          </a:xfrm>
          <a:prstGeom prst="ellipse">
            <a:avLst/>
          </a:prstGeom>
          <a:solidFill>
            <a:srgbClr val="D34817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8" name="Google Shape;78;p10"/>
          <p:cNvCxnSpPr/>
          <p:nvPr/>
        </p:nvCxnSpPr>
        <p:spPr>
          <a:xfrm>
            <a:off x="7176863" y="3807819"/>
            <a:ext cx="1066800" cy="1479900"/>
          </a:xfrm>
          <a:prstGeom prst="straightConnector1">
            <a:avLst/>
          </a:prstGeom>
          <a:noFill/>
          <a:ln w="12700" cap="flat" cmpd="sng">
            <a:solidFill>
              <a:srgbClr val="D3481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9" name="Google Shape;79;p10"/>
          <p:cNvCxnSpPr/>
          <p:nvPr/>
        </p:nvCxnSpPr>
        <p:spPr>
          <a:xfrm rot="10800000" flipH="1">
            <a:off x="8243663" y="4399038"/>
            <a:ext cx="1566300" cy="888600"/>
          </a:xfrm>
          <a:prstGeom prst="straightConnector1">
            <a:avLst/>
          </a:prstGeom>
          <a:noFill/>
          <a:ln w="12700" cap="flat" cmpd="sng">
            <a:solidFill>
              <a:srgbClr val="D3481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0" name="Google Shape;80;p10"/>
          <p:cNvSpPr txBox="1"/>
          <p:nvPr/>
        </p:nvSpPr>
        <p:spPr>
          <a:xfrm>
            <a:off x="6828915" y="3474176"/>
            <a:ext cx="6960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Kevin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Bacon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0"/>
          <p:cNvSpPr txBox="1"/>
          <p:nvPr/>
        </p:nvSpPr>
        <p:spPr>
          <a:xfrm>
            <a:off x="7821816" y="4970157"/>
            <a:ext cx="843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Charlize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Theron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0"/>
          <p:cNvSpPr txBox="1"/>
          <p:nvPr/>
        </p:nvSpPr>
        <p:spPr>
          <a:xfrm>
            <a:off x="9319152" y="4106741"/>
            <a:ext cx="9813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Samuel L.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Jackson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0"/>
          <p:cNvSpPr txBox="1"/>
          <p:nvPr/>
        </p:nvSpPr>
        <p:spPr>
          <a:xfrm>
            <a:off x="4904312" y="4471263"/>
            <a:ext cx="27963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(both appear in </a:t>
            </a:r>
            <a:r>
              <a:rPr lang="en-US" sz="1800" i="1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Trapped</a:t>
            </a:r>
            <a:r>
              <a:rPr lang="en-US" sz="1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  <a:endParaRPr sz="18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" name="Google Shape;84;p10"/>
          <p:cNvSpPr txBox="1"/>
          <p:nvPr/>
        </p:nvSpPr>
        <p:spPr>
          <a:xfrm>
            <a:off x="8877600" y="4893200"/>
            <a:ext cx="3116132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(both appear in </a:t>
            </a:r>
            <a:r>
              <a:rPr lang="en-US" sz="1800" i="1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Astro Boy</a:t>
            </a:r>
            <a:r>
              <a:rPr lang="en-US" sz="1800" dirty="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rPr>
              <a:t>)</a:t>
            </a:r>
            <a:endParaRPr sz="180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3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Gephi Walkthrough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13" name="Google Shape;413;p43"/>
          <p:cNvSpPr txBox="1"/>
          <p:nvPr/>
        </p:nvSpPr>
        <p:spPr>
          <a:xfrm>
            <a:off x="609600" y="1931825"/>
            <a:ext cx="11385900" cy="41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Visualization steps: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Run network statistics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Apply a layout algorithm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Customize node appearance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Customize edge appearance</a:t>
            </a:r>
          </a:p>
          <a:p>
            <a:pPr marL="514350" lvl="0" indent="-5143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+mj-lt"/>
              <a:buAutoNum type="arabicPeriod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Repeat as needed</a:t>
            </a:r>
            <a:b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lang="en-US"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lvl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800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Remember to </a:t>
            </a:r>
            <a:r>
              <a:rPr lang="en-US" sz="24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document</a:t>
            </a: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your process as you go! 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27583220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45"/>
          <p:cNvSpPr txBox="1"/>
          <p:nvPr/>
        </p:nvSpPr>
        <p:spPr>
          <a:xfrm>
            <a:off x="609600" y="882591"/>
            <a:ext cx="9067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Tutorials and Resources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29" name="Google Shape;429;p45"/>
          <p:cNvSpPr txBox="1"/>
          <p:nvPr/>
        </p:nvSpPr>
        <p:spPr>
          <a:xfrm>
            <a:off x="609600" y="1806649"/>
            <a:ext cx="11385900" cy="4576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52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 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Gephi Tutorials: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558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000"/>
              <a:buFont typeface="Fira Sans"/>
              <a:buChar char="◦"/>
            </a:pP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Martin </a:t>
            </a:r>
            <a:r>
              <a:rPr lang="en-US" sz="20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Grandjean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, “</a:t>
            </a:r>
            <a:r>
              <a:rPr lang="en-US" sz="20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Gephi Introduction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”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558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000"/>
              <a:buFont typeface="Fira Sans"/>
              <a:buChar char="◦"/>
            </a:pP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Clément Levallois, “</a:t>
            </a:r>
            <a:r>
              <a:rPr lang="en-US" sz="20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Simple Gephi Project from A to Z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”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558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000"/>
              <a:buFont typeface="Fira Sans"/>
              <a:buChar char="◦"/>
            </a:pPr>
            <a:r>
              <a:rPr lang="en-US" sz="20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Gephi.org tutorials</a:t>
            </a:r>
            <a:endParaRPr sz="2000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0" indent="-68579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52400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 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Network Analysis Learning Resources: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558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000"/>
              <a:buFont typeface="Fira Sans"/>
              <a:buChar char="◦"/>
            </a:pP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Albert-László </a:t>
            </a:r>
            <a:r>
              <a:rPr lang="en-US" sz="20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Barabási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, “</a:t>
            </a:r>
            <a:r>
              <a:rPr lang="en-US" sz="20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Network Science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” (open textbook)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558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000"/>
              <a:buFont typeface="Fira Sans"/>
              <a:buChar char="◦"/>
            </a:pP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Scott </a:t>
            </a:r>
            <a:r>
              <a:rPr lang="en-US" sz="20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Weingart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, “</a:t>
            </a:r>
            <a:r>
              <a:rPr lang="en-US" sz="20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Demystifying Networks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” (digital humanities approaches)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0" indent="-68579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52400" algn="l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Clr>
                <a:srgbClr val="D34817"/>
              </a:buClr>
              <a:buSzPts val="2400"/>
              <a:buFont typeface="Fira Sans"/>
              <a:buChar char=" "/>
            </a:pPr>
            <a:r>
              <a:rPr lang="en-US" sz="24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Sources for Network Datasets:</a:t>
            </a:r>
            <a:endParaRPr sz="24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558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000"/>
              <a:buFont typeface="Fira Sans"/>
              <a:buChar char="◦"/>
            </a:pP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Gephi wiki, </a:t>
            </a:r>
            <a:r>
              <a:rPr lang="en-US" sz="20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datasets</a:t>
            </a:r>
            <a:endParaRPr sz="2000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5580" algn="l" rtl="0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D34817"/>
              </a:buClr>
              <a:buSzPts val="2000"/>
              <a:buFont typeface="Fira Sans"/>
              <a:buChar char="◦"/>
            </a:pPr>
            <a:r>
              <a:rPr lang="en-US" sz="2000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Stanford Large Network Dataset Collection</a:t>
            </a:r>
            <a:endParaRPr sz="2000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19558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rgbClr val="D34817"/>
              </a:buClr>
              <a:buSzPts val="2000"/>
              <a:buFont typeface="Fira Sans"/>
              <a:buChar char="◦"/>
            </a:pP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François </a:t>
            </a:r>
            <a:r>
              <a:rPr lang="en-US" sz="2000" dirty="0" err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Briatte’s</a:t>
            </a: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-US" sz="2000" u="sng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curated list of network datasets</a:t>
            </a:r>
            <a:endParaRPr sz="3000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	</a:t>
            </a: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0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6"/>
          <p:cNvSpPr txBox="1"/>
          <p:nvPr/>
        </p:nvSpPr>
        <p:spPr>
          <a:xfrm>
            <a:off x="1518700" y="744031"/>
            <a:ext cx="9152100" cy="8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 dirty="0">
                <a:solidFill>
                  <a:schemeClr val="bg2"/>
                </a:solidFill>
                <a:latin typeface="Fira Sans Medium"/>
                <a:sym typeface="Fira Sans Medium"/>
              </a:rPr>
              <a:t>Workshop Follow-up</a:t>
            </a:r>
            <a:endParaRPr sz="600" dirty="0">
              <a:solidFill>
                <a:schemeClr val="bg2"/>
              </a:solidFill>
            </a:endParaRPr>
          </a:p>
        </p:txBody>
      </p:sp>
      <p:sp>
        <p:nvSpPr>
          <p:cNvPr id="438" name="Google Shape;438;p46"/>
          <p:cNvSpPr txBox="1"/>
          <p:nvPr/>
        </p:nvSpPr>
        <p:spPr>
          <a:xfrm>
            <a:off x="1097275" y="1845725"/>
            <a:ext cx="10598100" cy="39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 dirty="0">
              <a:solidFill>
                <a:srgbClr val="40404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Additional questions? </a:t>
            </a:r>
          </a:p>
          <a:p>
            <a:pPr marL="0" lvl="0" indent="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library.pitt.edu/ask-us</a:t>
            </a:r>
            <a:r>
              <a:rPr lang="en-US" sz="26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</a:p>
          <a:p>
            <a:pPr marL="0" lvl="0" indent="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600" dirty="0">
              <a:solidFill>
                <a:srgbClr val="404040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4572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or send DSS an email at </a:t>
            </a:r>
            <a:r>
              <a:rPr lang="en-US" sz="26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ULS-DigitalScholarshipServices@pitt.edu</a:t>
            </a:r>
            <a:r>
              <a:rPr lang="en-US" sz="2600" b="1" dirty="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2600" b="1" dirty="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" name="Google Shape;28;p5">
            <a:extLst>
              <a:ext uri="{FF2B5EF4-FFF2-40B4-BE49-F238E27FC236}">
                <a16:creationId xmlns:a16="http://schemas.microsoft.com/office/drawing/2014/main" id="{73A92875-AAF4-AF2E-8AEB-A1359B2607A7}"/>
              </a:ext>
            </a:extLst>
          </p:cNvPr>
          <p:cNvSpPr txBox="1"/>
          <p:nvPr/>
        </p:nvSpPr>
        <p:spPr>
          <a:xfrm>
            <a:off x="1518700" y="5292725"/>
            <a:ext cx="9272700" cy="10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accent3"/>
                </a:solidFill>
                <a:latin typeface="Fira Sans"/>
                <a:ea typeface="Fira Sans"/>
                <a:cs typeface="Fira Sans"/>
                <a:sym typeface="Fira Sans"/>
              </a:rPr>
              <a:t>Slides: </a:t>
            </a:r>
            <a:r>
              <a:rPr lang="en-US" sz="2400" b="1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bit.ly/pittdss-networks2024</a:t>
            </a:r>
            <a:r>
              <a:rPr lang="en-US" sz="2400" b="1" dirty="0">
                <a:solidFill>
                  <a:schemeClr val="bg1"/>
                </a:solidFill>
                <a:latin typeface="Fira Sans"/>
                <a:ea typeface="Fira Sans"/>
                <a:cs typeface="Fira Sans"/>
                <a:sym typeface="Fira Sans"/>
              </a:rPr>
              <a:t>  </a:t>
            </a:r>
            <a:endParaRPr sz="2400" b="1" dirty="0">
              <a:solidFill>
                <a:schemeClr val="bg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 txBox="1"/>
          <p:nvPr/>
        </p:nvSpPr>
        <p:spPr>
          <a:xfrm>
            <a:off x="1518700" y="744031"/>
            <a:ext cx="9152100" cy="8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accent3">
                    <a:lumMod val="50000"/>
                  </a:schemeClr>
                </a:solidFill>
                <a:latin typeface="Fira Sans Medium"/>
                <a:sym typeface="Fira Sans Medium"/>
              </a:rPr>
              <a:t>Network Terminology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92" name="Google Shape;92;p11"/>
          <p:cNvSpPr txBox="1"/>
          <p:nvPr/>
        </p:nvSpPr>
        <p:spPr>
          <a:xfrm>
            <a:off x="1097275" y="1845727"/>
            <a:ext cx="10058400" cy="9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384048" lvl="1" indent="-304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 network is made up of </a:t>
            </a:r>
            <a:r>
              <a:rPr lang="en-US" sz="2600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nodes </a:t>
            </a:r>
            <a:r>
              <a:rPr lang="en-US" sz="26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and </a:t>
            </a:r>
            <a:r>
              <a:rPr lang="en-US" sz="2600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edges</a:t>
            </a:r>
            <a:r>
              <a:rPr lang="en-US" sz="26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sz="22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5" name="Google Shape;95;p11"/>
          <p:cNvSpPr/>
          <p:nvPr/>
        </p:nvSpPr>
        <p:spPr>
          <a:xfrm>
            <a:off x="4793206" y="3358932"/>
            <a:ext cx="914400" cy="897900"/>
          </a:xfrm>
          <a:prstGeom prst="ellipse">
            <a:avLst/>
          </a:prstGeom>
          <a:solidFill>
            <a:srgbClr val="D34817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1"/>
          <p:cNvSpPr/>
          <p:nvPr/>
        </p:nvSpPr>
        <p:spPr>
          <a:xfrm>
            <a:off x="5860006" y="4813658"/>
            <a:ext cx="914400" cy="897900"/>
          </a:xfrm>
          <a:prstGeom prst="ellipse">
            <a:avLst/>
          </a:prstGeom>
          <a:solidFill>
            <a:srgbClr val="D34817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1"/>
          <p:cNvSpPr/>
          <p:nvPr/>
        </p:nvSpPr>
        <p:spPr>
          <a:xfrm>
            <a:off x="7426174" y="3950242"/>
            <a:ext cx="914400" cy="897900"/>
          </a:xfrm>
          <a:prstGeom prst="ellipse">
            <a:avLst/>
          </a:prstGeom>
          <a:solidFill>
            <a:srgbClr val="D34817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8" name="Google Shape;98;p11"/>
          <p:cNvCxnSpPr/>
          <p:nvPr/>
        </p:nvCxnSpPr>
        <p:spPr>
          <a:xfrm>
            <a:off x="5250406" y="3807819"/>
            <a:ext cx="1066800" cy="1479900"/>
          </a:xfrm>
          <a:prstGeom prst="straightConnector1">
            <a:avLst/>
          </a:prstGeom>
          <a:noFill/>
          <a:ln w="12700" cap="flat" cmpd="sng">
            <a:solidFill>
              <a:srgbClr val="D3481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9" name="Google Shape;99;p11"/>
          <p:cNvCxnSpPr/>
          <p:nvPr/>
        </p:nvCxnSpPr>
        <p:spPr>
          <a:xfrm rot="10800000" flipH="1">
            <a:off x="6317206" y="4399038"/>
            <a:ext cx="1566300" cy="888600"/>
          </a:xfrm>
          <a:prstGeom prst="straightConnector1">
            <a:avLst/>
          </a:prstGeom>
          <a:noFill/>
          <a:ln w="12700" cap="flat" cmpd="sng">
            <a:solidFill>
              <a:srgbClr val="D3481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0" name="Google Shape;100;p11"/>
          <p:cNvSpPr txBox="1"/>
          <p:nvPr/>
        </p:nvSpPr>
        <p:spPr>
          <a:xfrm>
            <a:off x="4902458" y="3474176"/>
            <a:ext cx="6960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Kevin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Bacon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1"/>
          <p:cNvSpPr txBox="1"/>
          <p:nvPr/>
        </p:nvSpPr>
        <p:spPr>
          <a:xfrm>
            <a:off x="5895359" y="4970157"/>
            <a:ext cx="843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Charlize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Theron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1"/>
          <p:cNvSpPr txBox="1"/>
          <p:nvPr/>
        </p:nvSpPr>
        <p:spPr>
          <a:xfrm>
            <a:off x="7392695" y="4106741"/>
            <a:ext cx="9813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Samuel L.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Jackson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1"/>
          <p:cNvSpPr txBox="1"/>
          <p:nvPr/>
        </p:nvSpPr>
        <p:spPr>
          <a:xfrm>
            <a:off x="4116319" y="4639197"/>
            <a:ext cx="755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nodes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4" name="Google Shape;104;p11"/>
          <p:cNvCxnSpPr/>
          <p:nvPr/>
        </p:nvCxnSpPr>
        <p:spPr>
          <a:xfrm rot="10800000" flipH="1">
            <a:off x="4527128" y="4206389"/>
            <a:ext cx="400800" cy="478800"/>
          </a:xfrm>
          <a:prstGeom prst="straightConnector1">
            <a:avLst/>
          </a:prstGeom>
          <a:noFill/>
          <a:ln w="38100" cap="flat" cmpd="sng">
            <a:solidFill>
              <a:srgbClr val="D34817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05" name="Google Shape;105;p11"/>
          <p:cNvCxnSpPr/>
          <p:nvPr/>
        </p:nvCxnSpPr>
        <p:spPr>
          <a:xfrm>
            <a:off x="4769914" y="4939966"/>
            <a:ext cx="1032900" cy="302100"/>
          </a:xfrm>
          <a:prstGeom prst="straightConnector1">
            <a:avLst/>
          </a:prstGeom>
          <a:noFill/>
          <a:ln w="38100" cap="flat" cmpd="sng">
            <a:solidFill>
              <a:srgbClr val="D34817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06" name="Google Shape;106;p11"/>
          <p:cNvSpPr txBox="1"/>
          <p:nvPr/>
        </p:nvSpPr>
        <p:spPr>
          <a:xfrm>
            <a:off x="6192598" y="3772133"/>
            <a:ext cx="734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edges</a:t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7" name="Google Shape;107;p11"/>
          <p:cNvCxnSpPr/>
          <p:nvPr/>
        </p:nvCxnSpPr>
        <p:spPr>
          <a:xfrm flipH="1">
            <a:off x="5862370" y="4082253"/>
            <a:ext cx="431700" cy="363600"/>
          </a:xfrm>
          <a:prstGeom prst="straightConnector1">
            <a:avLst/>
          </a:prstGeom>
          <a:noFill/>
          <a:ln w="38100" cap="flat" cmpd="sng">
            <a:solidFill>
              <a:srgbClr val="D34817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08" name="Google Shape;108;p11"/>
          <p:cNvCxnSpPr/>
          <p:nvPr/>
        </p:nvCxnSpPr>
        <p:spPr>
          <a:xfrm>
            <a:off x="6673949" y="4141465"/>
            <a:ext cx="345300" cy="621900"/>
          </a:xfrm>
          <a:prstGeom prst="straightConnector1">
            <a:avLst/>
          </a:prstGeom>
          <a:noFill/>
          <a:ln w="38100" cap="flat" cmpd="sng">
            <a:solidFill>
              <a:srgbClr val="D34817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3"/>
          <p:cNvSpPr txBox="1"/>
          <p:nvPr/>
        </p:nvSpPr>
        <p:spPr>
          <a:xfrm>
            <a:off x="1518700" y="744031"/>
            <a:ext cx="9152100" cy="8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What is “network analysis”?</a:t>
            </a:r>
            <a:endParaRPr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7" name="Google Shape;137;p13"/>
          <p:cNvSpPr txBox="1"/>
          <p:nvPr/>
        </p:nvSpPr>
        <p:spPr>
          <a:xfrm>
            <a:off x="1097275" y="1998118"/>
            <a:ext cx="4889400" cy="44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</a:pP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Like the idea of Hollywood actors having a “Bacon number,” there are many ways to calculate the </a:t>
            </a:r>
            <a:r>
              <a:rPr lang="en-US" sz="28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importance of nodes 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and to quantify the complex </a:t>
            </a:r>
            <a:r>
              <a:rPr lang="en-US" sz="2800" b="1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relationships between nodes</a:t>
            </a:r>
            <a:r>
              <a:rPr lang="en-US" sz="2800" dirty="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sz="2200" dirty="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8" name="Google Shape;138;p13"/>
          <p:cNvSpPr/>
          <p:nvPr/>
        </p:nvSpPr>
        <p:spPr>
          <a:xfrm>
            <a:off x="6719663" y="3358932"/>
            <a:ext cx="914400" cy="897900"/>
          </a:xfrm>
          <a:prstGeom prst="ellipse">
            <a:avLst/>
          </a:prstGeom>
          <a:solidFill>
            <a:srgbClr val="D34817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3"/>
          <p:cNvSpPr/>
          <p:nvPr/>
        </p:nvSpPr>
        <p:spPr>
          <a:xfrm>
            <a:off x="7786463" y="4813658"/>
            <a:ext cx="914400" cy="897900"/>
          </a:xfrm>
          <a:prstGeom prst="ellipse">
            <a:avLst/>
          </a:prstGeom>
          <a:solidFill>
            <a:srgbClr val="D34817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/>
          <p:nvPr/>
        </p:nvSpPr>
        <p:spPr>
          <a:xfrm>
            <a:off x="9352631" y="3950242"/>
            <a:ext cx="914400" cy="897900"/>
          </a:xfrm>
          <a:prstGeom prst="ellipse">
            <a:avLst/>
          </a:prstGeom>
          <a:solidFill>
            <a:srgbClr val="D34817"/>
          </a:solidFill>
          <a:ln w="15875" cap="flat" cmpd="sng">
            <a:solidFill>
              <a:srgbClr val="99341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1" name="Google Shape;141;p13"/>
          <p:cNvCxnSpPr/>
          <p:nvPr/>
        </p:nvCxnSpPr>
        <p:spPr>
          <a:xfrm>
            <a:off x="7176863" y="3807819"/>
            <a:ext cx="1066800" cy="1479900"/>
          </a:xfrm>
          <a:prstGeom prst="straightConnector1">
            <a:avLst/>
          </a:prstGeom>
          <a:noFill/>
          <a:ln w="12700" cap="flat" cmpd="sng">
            <a:solidFill>
              <a:srgbClr val="D34817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2" name="Google Shape;142;p13"/>
          <p:cNvCxnSpPr/>
          <p:nvPr/>
        </p:nvCxnSpPr>
        <p:spPr>
          <a:xfrm rot="10800000" flipH="1">
            <a:off x="8243663" y="4399038"/>
            <a:ext cx="1566300" cy="888600"/>
          </a:xfrm>
          <a:prstGeom prst="straightConnector1">
            <a:avLst/>
          </a:prstGeom>
          <a:noFill/>
          <a:ln w="12700" cap="flat" cmpd="sng">
            <a:solidFill>
              <a:srgbClr val="D3481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3" name="Google Shape;143;p13"/>
          <p:cNvSpPr txBox="1"/>
          <p:nvPr/>
        </p:nvSpPr>
        <p:spPr>
          <a:xfrm>
            <a:off x="6828915" y="3474176"/>
            <a:ext cx="6960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Kevin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Bacon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/>
          <p:nvPr/>
        </p:nvSpPr>
        <p:spPr>
          <a:xfrm>
            <a:off x="7821816" y="4970157"/>
            <a:ext cx="8436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Charlize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Theron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3"/>
          <p:cNvSpPr txBox="1"/>
          <p:nvPr/>
        </p:nvSpPr>
        <p:spPr>
          <a:xfrm>
            <a:off x="9319152" y="4106741"/>
            <a:ext cx="9813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Samuel L.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Jackson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4"/>
          <p:cNvSpPr txBox="1"/>
          <p:nvPr/>
        </p:nvSpPr>
        <p:spPr>
          <a:xfrm>
            <a:off x="974575" y="747000"/>
            <a:ext cx="10240200" cy="26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What is network analysis?</a:t>
            </a:r>
            <a:endParaRPr/>
          </a:p>
        </p:txBody>
      </p:sp>
      <p:sp>
        <p:nvSpPr>
          <p:cNvPr id="153" name="Google Shape;153;p14"/>
          <p:cNvSpPr txBox="1"/>
          <p:nvPr/>
        </p:nvSpPr>
        <p:spPr>
          <a:xfrm>
            <a:off x="1097275" y="1998125"/>
            <a:ext cx="10117500" cy="44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Sans"/>
              <a:buChar char=" "/>
            </a:pPr>
            <a:r>
              <a:rPr lang="en-US" sz="28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Some questions we can ask:</a:t>
            </a:r>
            <a:endParaRPr sz="20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082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"/>
              <a:buChar char="◦"/>
            </a:pPr>
            <a:r>
              <a:rPr lang="en-US" sz="22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1. What are the most “important” nodes in my network?</a:t>
            </a:r>
            <a:endParaRPr sz="18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082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"/>
              <a:buChar char="◦"/>
            </a:pPr>
            <a:r>
              <a:rPr lang="en-US" sz="22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2. How strongly connected is my network?</a:t>
            </a:r>
            <a:endParaRPr sz="18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082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Fira Sans"/>
              <a:buChar char="◦"/>
            </a:pPr>
            <a:r>
              <a:rPr lang="en-US" sz="22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3. Are there detectable groups or communities of nodes in my network? </a:t>
            </a:r>
            <a:endParaRPr sz="18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Sans"/>
              <a:buChar char=" "/>
            </a:pPr>
            <a:br>
              <a:rPr lang="en-US" sz="24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28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Three common methods:</a:t>
            </a:r>
            <a:endParaRPr sz="28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082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◦"/>
            </a:pPr>
            <a:r>
              <a:rPr lang="en-US" sz="22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Calculating network </a:t>
            </a:r>
            <a:r>
              <a:rPr lang="en-US" sz="22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centrality </a:t>
            </a:r>
            <a:r>
              <a:rPr lang="en-US" sz="22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(identifying the most “important” nodes in a network)</a:t>
            </a:r>
            <a:endParaRPr sz="22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082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◦"/>
            </a:pPr>
            <a:r>
              <a:rPr lang="en-US" sz="22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Calculating network </a:t>
            </a:r>
            <a:r>
              <a:rPr lang="en-US" sz="22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density</a:t>
            </a:r>
            <a:r>
              <a:rPr lang="en-US" sz="22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 (the shape and overall connectedness of a network)</a:t>
            </a:r>
            <a:endParaRPr sz="22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082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Calibri"/>
              <a:buChar char="◦"/>
            </a:pPr>
            <a:r>
              <a:rPr lang="en-US" sz="22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Calculating network </a:t>
            </a:r>
            <a:r>
              <a:rPr lang="en-US" sz="2200" b="1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modularity </a:t>
            </a:r>
            <a:r>
              <a:rPr lang="en-US" sz="2200" dirty="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(whether nodes cluster into communities)</a:t>
            </a:r>
            <a:endParaRPr sz="22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0" indent="-431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2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Sans"/>
              <a:buChar char=" "/>
            </a:pPr>
            <a:endParaRPr sz="2800" dirty="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6"/>
          <p:cNvSpPr txBox="1"/>
          <p:nvPr/>
        </p:nvSpPr>
        <p:spPr>
          <a:xfrm>
            <a:off x="1518698" y="2199786"/>
            <a:ext cx="9151951" cy="26969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57150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Fira Sans Medium"/>
              <a:buAutoNum type="arabicPeriod"/>
            </a:pPr>
            <a:r>
              <a:rPr lang="en-US" sz="54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Centrality</a:t>
            </a:r>
            <a:endParaRPr sz="54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  <a:p>
            <a:pPr marL="0" marR="0" lvl="0" indent="0" algn="ctr" rtl="0">
              <a:lnSpc>
                <a:spcPct val="1262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or, “what are the most important nodes </a:t>
            </a:r>
            <a:br>
              <a:rPr lang="en-US" sz="32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</a:br>
            <a:r>
              <a:rPr lang="en-US" sz="3200">
                <a:solidFill>
                  <a:schemeClr val="lt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in my network?”</a:t>
            </a:r>
            <a:endParaRPr sz="3200">
              <a:solidFill>
                <a:schemeClr val="lt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/>
          <p:nvPr/>
        </p:nvSpPr>
        <p:spPr>
          <a:xfrm>
            <a:off x="609600" y="882591"/>
            <a:ext cx="9067136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3">
                    <a:lumMod val="50000"/>
                  </a:schemeClr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Network Centrality</a:t>
            </a:r>
            <a:endParaRPr sz="18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609600" y="1931825"/>
            <a:ext cx="11385900" cy="21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lvl="0" indent="-177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 "/>
            </a:pPr>
            <a:r>
              <a:rPr lang="en-US" sz="2800" b="1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Definition</a:t>
            </a:r>
            <a:r>
              <a:rPr lang="en-US" sz="28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: measurement indicating the most important nodes</a:t>
            </a:r>
            <a:endParaRPr sz="20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384048" lvl="1" indent="-24638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rgbClr val="D34817"/>
              </a:buClr>
              <a:buSzPts val="2800"/>
              <a:buFont typeface="Calibri"/>
              <a:buChar char="◦"/>
            </a:pPr>
            <a:r>
              <a:rPr lang="en-US" sz="2800">
                <a:solidFill>
                  <a:srgbClr val="3F3F3F"/>
                </a:solidFill>
                <a:latin typeface="Fira Sans"/>
                <a:ea typeface="Fira Sans"/>
                <a:cs typeface="Fira Sans"/>
                <a:sym typeface="Fira Sans"/>
              </a:rPr>
              <a:t>issue: what does “important” mean?</a:t>
            </a:r>
            <a:endParaRPr sz="2800">
              <a:solidFill>
                <a:srgbClr val="3F3F3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Custom 1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4590B8"/>
      </a:hlink>
      <a:folHlink>
        <a:srgbClr val="4590B8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2821</TotalTime>
  <Words>1569</Words>
  <Application>Microsoft Office PowerPoint</Application>
  <PresentationFormat>Widescreen</PresentationFormat>
  <Paragraphs>236</Paragraphs>
  <Slides>42</Slides>
  <Notes>30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Fira Sans Medium</vt:lpstr>
      <vt:lpstr>Roboto</vt:lpstr>
      <vt:lpstr>Gill Sans MT</vt:lpstr>
      <vt:lpstr>Wingdings 2</vt:lpstr>
      <vt:lpstr>Arial</vt:lpstr>
      <vt:lpstr>Calibri</vt:lpstr>
      <vt:lpstr>Fira Sans</vt:lpstr>
      <vt:lpstr>Dividend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data visualization?</vt:lpstr>
      <vt:lpstr>PowerPoint Presentation</vt:lpstr>
      <vt:lpstr>PowerPoint Presentation</vt:lpstr>
      <vt:lpstr>Using color in network visualizations</vt:lpstr>
      <vt:lpstr>PowerPoint Presentation</vt:lpstr>
      <vt:lpstr>PowerPoint Presentation</vt:lpstr>
      <vt:lpstr>Design principles for color</vt:lpstr>
      <vt:lpstr>Design principles for color</vt:lpstr>
      <vt:lpstr>Design principles for color</vt:lpstr>
      <vt:lpstr>Choosing visually accessible colors</vt:lpstr>
      <vt:lpstr>Goals of customizing network appearance</vt:lpstr>
      <vt:lpstr>Recommendations for network visualizations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Starry, Rachel</cp:lastModifiedBy>
  <cp:revision>1</cp:revision>
  <dcterms:modified xsi:type="dcterms:W3CDTF">2024-02-07T14:48:05Z</dcterms:modified>
</cp:coreProperties>
</file>